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y="5143500" cx="9144000"/>
  <p:notesSz cx="6858000" cy="9144000"/>
  <p:embeddedFontLst>
    <p:embeddedFont>
      <p:font typeface="Palatino Linotype"/>
      <p:regular r:id="rId17"/>
      <p:bold r:id="rId18"/>
      <p:italic r:id="rId19"/>
      <p:boldItalic r:id="rId20"/>
    </p:embeddedFont>
    <p:embeddedFont>
      <p:font typeface="Century Gothic"/>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Hillary Takahashi"/>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alatinoLinotype-boldItalic.fntdata"/><Relationship Id="rId11" Type="http://schemas.openxmlformats.org/officeDocument/2006/relationships/slide" Target="slides/slide4.xml"/><Relationship Id="rId22" Type="http://schemas.openxmlformats.org/officeDocument/2006/relationships/font" Target="fonts/CenturyGothic-bold.fntdata"/><Relationship Id="rId10" Type="http://schemas.openxmlformats.org/officeDocument/2006/relationships/slide" Target="slides/slide3.xml"/><Relationship Id="rId21" Type="http://schemas.openxmlformats.org/officeDocument/2006/relationships/font" Target="fonts/CenturyGothic-regular.fntdata"/><Relationship Id="rId13" Type="http://schemas.openxmlformats.org/officeDocument/2006/relationships/slide" Target="slides/slide6.xml"/><Relationship Id="rId24" Type="http://schemas.openxmlformats.org/officeDocument/2006/relationships/font" Target="fonts/CenturyGothic-boldItalic.fntdata"/><Relationship Id="rId12" Type="http://schemas.openxmlformats.org/officeDocument/2006/relationships/slide" Target="slides/slide5.xml"/><Relationship Id="rId23" Type="http://schemas.openxmlformats.org/officeDocument/2006/relationships/font" Target="fonts/CenturyGothic-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font" Target="fonts/PalatinoLinotype-regular.fntdata"/><Relationship Id="rId16" Type="http://schemas.openxmlformats.org/officeDocument/2006/relationships/slide" Target="slides/slide9.xml"/><Relationship Id="rId5" Type="http://schemas.openxmlformats.org/officeDocument/2006/relationships/slideMaster" Target="slideMasters/slideMaster1.xml"/><Relationship Id="rId19" Type="http://schemas.openxmlformats.org/officeDocument/2006/relationships/font" Target="fonts/PalatinoLinotype-italic.fntdata"/><Relationship Id="rId6" Type="http://schemas.openxmlformats.org/officeDocument/2006/relationships/slideMaster" Target="slideMasters/slideMaster2.xml"/><Relationship Id="rId18" Type="http://schemas.openxmlformats.org/officeDocument/2006/relationships/font" Target="fonts/PalatinoLinotype-bold.fntdata"/><Relationship Id="rId7" Type="http://schemas.openxmlformats.org/officeDocument/2006/relationships/notesMaster" Target="notesMasters/notesMaster1.xml"/><Relationship Id="rId8"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8-21T14:22:08.117">
    <p:pos x="6000" y="0"/>
    <p:text>as a general rule, The title is in 24 font, the body is in 18 font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eac91faca0_2_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geac91faca0_2_9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Goals - To add criteria for selection</a:t>
            </a:r>
            <a:endParaRPr/>
          </a:p>
          <a:p>
            <a:pPr indent="0" lvl="0" marL="0" rtl="0" algn="l">
              <a:spcBef>
                <a:spcPts val="0"/>
              </a:spcBef>
              <a:spcAft>
                <a:spcPts val="0"/>
              </a:spcAft>
              <a:buNone/>
            </a:pPr>
            <a:r>
              <a:t/>
            </a:r>
            <a:endParaRPr/>
          </a:p>
        </p:txBody>
      </p:sp>
      <p:sp>
        <p:nvSpPr>
          <p:cNvPr id="145" name="Google Shape;145;geac91faca0_2_9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eac91faca0_2_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geac91faca0_2_10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457200" rtl="0" algn="l">
              <a:spcBef>
                <a:spcPts val="0"/>
              </a:spcBef>
              <a:spcAft>
                <a:spcPts val="0"/>
              </a:spcAft>
              <a:buNone/>
            </a:pPr>
            <a:r>
              <a:rPr lang="en"/>
              <a:t>Katy, Veterans Park – proposed site w/in NA boundary; 98% against in January board meeting survey; more comprehensive outreach halted due to application pause (~6 supportive contacts 100+ survey negative, est. 200-400 total direct negative contacts. total population 2,140, perception of general opposition</a:t>
            </a:r>
            <a:endParaRPr/>
          </a:p>
          <a:p>
            <a:pPr indent="0" lvl="1" marL="457200" rtl="0" algn="l">
              <a:spcBef>
                <a:spcPts val="0"/>
              </a:spcBef>
              <a:spcAft>
                <a:spcPts val="0"/>
              </a:spcAft>
              <a:buNone/>
            </a:pPr>
            <a:r>
              <a:rPr lang="en"/>
              <a:t>Hillary, Collister – NA boundary ~750 ft from proposed site, extensive outreach for survey completion effort; ~350 against, ~40 for; total population 8,610. Perception of strong increase in both engagement and opposition with proximity to shelter</a:t>
            </a:r>
            <a:endParaRPr/>
          </a:p>
          <a:p>
            <a:pPr indent="0" lvl="1" marL="457200" rtl="0" algn="l">
              <a:spcBef>
                <a:spcPts val="0"/>
              </a:spcBef>
              <a:spcAft>
                <a:spcPts val="0"/>
              </a:spcAft>
              <a:buNone/>
            </a:pPr>
            <a:r>
              <a:rPr lang="en"/>
              <a:t>Tom, Sunset – NA boundary ~2,000 ft from the proposed site (in general, neighborhood is ½ mile to 1 mile away, has not conducted any formal outreach or surveys. 8 direct contacts from opponents, similar from supporters. Perception of general support within the neighborhood, population 3,017</a:t>
            </a:r>
            <a:endParaRPr/>
          </a:p>
          <a:p>
            <a:pPr indent="0" lvl="1" marL="457200" rtl="0" algn="l">
              <a:spcBef>
                <a:spcPts val="0"/>
              </a:spcBef>
              <a:spcAft>
                <a:spcPts val="0"/>
              </a:spcAft>
              <a:buNone/>
            </a:pPr>
            <a:r>
              <a:rPr lang="en"/>
              <a:t>Annie &amp; Jennifer – each live within a few houses of the proposed State St location, and support the shelter</a:t>
            </a:r>
            <a:endParaRPr/>
          </a:p>
          <a:p>
            <a:pPr indent="0" lvl="0" marL="0" rtl="0" algn="l">
              <a:spcBef>
                <a:spcPts val="0"/>
              </a:spcBef>
              <a:spcAft>
                <a:spcPts val="0"/>
              </a:spcAft>
              <a:buNone/>
            </a:pPr>
            <a:r>
              <a:t/>
            </a:r>
            <a:endParaRPr/>
          </a:p>
        </p:txBody>
      </p:sp>
      <p:sp>
        <p:nvSpPr>
          <p:cNvPr id="152" name="Google Shape;152;geac91faca0_2_10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eac91faca0_2_14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Pass to Annie</a:t>
            </a:r>
            <a:endParaRPr/>
          </a:p>
          <a:p>
            <a:pPr indent="0" lvl="0" marL="0" rtl="0" algn="l">
              <a:spcBef>
                <a:spcPts val="0"/>
              </a:spcBef>
              <a:spcAft>
                <a:spcPts val="0"/>
              </a:spcAft>
              <a:buNone/>
            </a:pPr>
            <a:r>
              <a:t/>
            </a:r>
            <a:endParaRPr/>
          </a:p>
        </p:txBody>
      </p:sp>
      <p:sp>
        <p:nvSpPr>
          <p:cNvPr id="159" name="Google Shape;159;geac91faca0_2_1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eae87c2c7d_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eae87c2c7d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Annie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eac91faca0_0_6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Tom - Boise KIND!!!</a:t>
            </a:r>
            <a:endParaRPr/>
          </a:p>
          <a:p>
            <a:pPr indent="0" lvl="0" marL="0" rtl="0" algn="l">
              <a:spcBef>
                <a:spcPts val="0"/>
              </a:spcBef>
              <a:spcAft>
                <a:spcPts val="0"/>
              </a:spcAft>
              <a:buNone/>
            </a:pPr>
            <a:r>
              <a:t/>
            </a:r>
            <a:endParaRPr/>
          </a:p>
        </p:txBody>
      </p:sp>
      <p:sp>
        <p:nvSpPr>
          <p:cNvPr id="174" name="Google Shape;174;geac91faca0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eac91faca0_2_15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Tom</a:t>
            </a:r>
            <a:endParaRPr/>
          </a:p>
        </p:txBody>
      </p:sp>
      <p:sp>
        <p:nvSpPr>
          <p:cNvPr id="183" name="Google Shape;183;geac91faca0_2_1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eac91faca0_0_12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Hillary - </a:t>
            </a:r>
            <a:endParaRPr/>
          </a:p>
          <a:p>
            <a:pPr indent="0" lvl="0" marL="0" rtl="0" algn="l">
              <a:spcBef>
                <a:spcPts val="0"/>
              </a:spcBef>
              <a:spcAft>
                <a:spcPts val="0"/>
              </a:spcAft>
              <a:buNone/>
            </a:pPr>
            <a:br>
              <a:rPr lang="en"/>
            </a:br>
            <a:r>
              <a:rPr lang="en"/>
              <a:t>Data might be skewed due to lack of uniform polling. There was as sense of </a:t>
            </a:r>
            <a:r>
              <a:rPr lang="en"/>
              <a:t>urgency</a:t>
            </a:r>
            <a:r>
              <a:rPr lang="en"/>
              <a:t> partially due to lack of clear Community Plan for IFS.  We were trying to do the best without the best circumstances, we were initially told the end of Feb. was when the CUP permit was going to be submitted, </a:t>
            </a:r>
            <a:endParaRPr/>
          </a:p>
          <a:p>
            <a:pPr indent="0" lvl="0" marL="0" rtl="0" algn="l">
              <a:spcBef>
                <a:spcPts val="0"/>
              </a:spcBef>
              <a:spcAft>
                <a:spcPts val="0"/>
              </a:spcAft>
              <a:buNone/>
            </a:pPr>
            <a:r>
              <a:rPr lang="en"/>
              <a:t>Seeking guidance on large, important poll</a:t>
            </a:r>
            <a:endParaRPr/>
          </a:p>
          <a:p>
            <a:pPr indent="0" lvl="0" marL="0" rtl="0" algn="l">
              <a:spcBef>
                <a:spcPts val="0"/>
              </a:spcBef>
              <a:spcAft>
                <a:spcPts val="0"/>
              </a:spcAft>
              <a:buNone/>
            </a:pPr>
            <a:r>
              <a:t/>
            </a:r>
            <a:endParaRPr/>
          </a:p>
        </p:txBody>
      </p:sp>
      <p:sp>
        <p:nvSpPr>
          <p:cNvPr id="189" name="Google Shape;189;geac91faca0_0_1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eac91faca0_2_18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Hillary</a:t>
            </a:r>
            <a:endParaRPr/>
          </a:p>
          <a:p>
            <a:pPr indent="0" lvl="0" marL="0" rtl="0" algn="l">
              <a:spcBef>
                <a:spcPts val="0"/>
              </a:spcBef>
              <a:spcAft>
                <a:spcPts val="0"/>
              </a:spcAft>
              <a:buNone/>
            </a:pPr>
            <a:r>
              <a:rPr lang="en"/>
              <a:t>Although</a:t>
            </a:r>
            <a:r>
              <a:rPr lang="en"/>
              <a:t> terry riley will have some type of presence on site</a:t>
            </a:r>
            <a:br>
              <a:rPr lang="en"/>
            </a:br>
            <a:r>
              <a:rPr lang="en"/>
              <a:t>Pass to Katy</a:t>
            </a:r>
            <a:endParaRPr/>
          </a:p>
          <a:p>
            <a:pPr indent="0" lvl="0" marL="0" rtl="0" algn="l">
              <a:spcBef>
                <a:spcPts val="0"/>
              </a:spcBef>
              <a:spcAft>
                <a:spcPts val="0"/>
              </a:spcAft>
              <a:buNone/>
            </a:pPr>
            <a:r>
              <a:t/>
            </a:r>
            <a:endParaRPr/>
          </a:p>
        </p:txBody>
      </p:sp>
      <p:sp>
        <p:nvSpPr>
          <p:cNvPr id="199" name="Google Shape;199;geac91faca0_2_1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eac91faca0_2_188: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Note - the feeling that we need more time to develop siting criteria and scoring rubric was unanimous</a:t>
            </a:r>
            <a:endParaRPr/>
          </a:p>
        </p:txBody>
      </p:sp>
      <p:sp>
        <p:nvSpPr>
          <p:cNvPr id="205" name="Google Shape;205;geac91faca0_2_1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1"/>
        </a:solidFill>
      </p:bgPr>
    </p:bg>
    <p:spTree>
      <p:nvGrpSpPr>
        <p:cNvPr id="64" name="Shape 64"/>
        <p:cNvGrpSpPr/>
        <p:nvPr/>
      </p:nvGrpSpPr>
      <p:grpSpPr>
        <a:xfrm>
          <a:off x="0" y="0"/>
          <a:ext cx="0" cy="0"/>
          <a:chOff x="0" y="0"/>
          <a:chExt cx="0" cy="0"/>
        </a:xfrm>
      </p:grpSpPr>
      <p:grpSp>
        <p:nvGrpSpPr>
          <p:cNvPr id="65" name="Google Shape;65;p14"/>
          <p:cNvGrpSpPr/>
          <p:nvPr/>
        </p:nvGrpSpPr>
        <p:grpSpPr>
          <a:xfrm>
            <a:off x="0" y="4656671"/>
            <a:ext cx="9144000" cy="486830"/>
            <a:chOff x="0" y="6208894"/>
            <a:chExt cx="12192000" cy="649106"/>
          </a:xfrm>
        </p:grpSpPr>
        <p:sp>
          <p:nvSpPr>
            <p:cNvPr id="66" name="Google Shape;66;p14"/>
            <p:cNvSpPr/>
            <p:nvPr/>
          </p:nvSpPr>
          <p:spPr>
            <a:xfrm>
              <a:off x="3048" y="6220178"/>
              <a:ext cx="12188952" cy="637822"/>
            </a:xfrm>
            <a:prstGeom prst="rect">
              <a:avLst/>
            </a:prstGeom>
            <a:gradFill>
              <a:gsLst>
                <a:gs pos="0">
                  <a:srgbClr val="DCE5A3"/>
                </a:gs>
                <a:gs pos="50000">
                  <a:srgbClr val="D6E095"/>
                </a:gs>
                <a:gs pos="100000">
                  <a:srgbClr val="D4DF81"/>
                </a:gs>
              </a:gsLst>
              <a:lin ang="54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Palatino Linotype"/>
                <a:ea typeface="Palatino Linotype"/>
                <a:cs typeface="Palatino Linotype"/>
                <a:sym typeface="Palatino Linotype"/>
              </a:endParaRPr>
            </a:p>
          </p:txBody>
        </p:sp>
        <p:cxnSp>
          <p:nvCxnSpPr>
            <p:cNvPr id="67" name="Google Shape;67;p14"/>
            <p:cNvCxnSpPr/>
            <p:nvPr/>
          </p:nvCxnSpPr>
          <p:spPr>
            <a:xfrm>
              <a:off x="0" y="6208894"/>
              <a:ext cx="12192000" cy="0"/>
            </a:xfrm>
            <a:prstGeom prst="straightConnector1">
              <a:avLst/>
            </a:prstGeom>
            <a:noFill/>
            <a:ln cap="flat" cmpd="sng" w="12700">
              <a:solidFill>
                <a:schemeClr val="dk2"/>
              </a:solidFill>
              <a:prstDash val="solid"/>
              <a:miter lim="800000"/>
              <a:headEnd len="sm" w="sm" type="none"/>
              <a:tailEnd len="sm" w="sm" type="none"/>
            </a:ln>
          </p:spPr>
        </p:cxnSp>
      </p:grpSp>
      <p:cxnSp>
        <p:nvCxnSpPr>
          <p:cNvPr id="68" name="Google Shape;68;p14"/>
          <p:cNvCxnSpPr/>
          <p:nvPr/>
        </p:nvCxnSpPr>
        <p:spPr>
          <a:xfrm flipH="1" rot="10800000">
            <a:off x="2286" y="4453467"/>
            <a:ext cx="6181" cy="4233"/>
          </a:xfrm>
          <a:prstGeom prst="straightConnector1">
            <a:avLst/>
          </a:prstGeom>
          <a:noFill/>
          <a:ln cap="flat" cmpd="sng" w="9525">
            <a:solidFill>
              <a:schemeClr val="accent1"/>
            </a:solidFill>
            <a:prstDash val="solid"/>
            <a:miter lim="800000"/>
            <a:headEnd len="sm" w="sm" type="none"/>
            <a:tailEnd len="sm" w="sm" type="none"/>
          </a:ln>
        </p:spPr>
      </p:cxnSp>
      <p:cxnSp>
        <p:nvCxnSpPr>
          <p:cNvPr id="69" name="Google Shape;69;p14"/>
          <p:cNvCxnSpPr/>
          <p:nvPr/>
        </p:nvCxnSpPr>
        <p:spPr>
          <a:xfrm flipH="1" rot="10800000">
            <a:off x="2286" y="4453467"/>
            <a:ext cx="6181" cy="4233"/>
          </a:xfrm>
          <a:prstGeom prst="straightConnector1">
            <a:avLst/>
          </a:prstGeom>
          <a:noFill/>
          <a:ln cap="flat" cmpd="sng" w="9525">
            <a:solidFill>
              <a:schemeClr val="accent1"/>
            </a:solidFill>
            <a:prstDash val="solid"/>
            <a:miter lim="800000"/>
            <a:headEnd len="sm" w="sm" type="none"/>
            <a:tailEnd len="sm" w="sm" type="none"/>
          </a:ln>
        </p:spPr>
      </p:cxnSp>
      <p:sp>
        <p:nvSpPr>
          <p:cNvPr id="70" name="Google Shape;70;p14"/>
          <p:cNvSpPr txBox="1"/>
          <p:nvPr>
            <p:ph type="ctrTitle"/>
          </p:nvPr>
        </p:nvSpPr>
        <p:spPr>
          <a:xfrm>
            <a:off x="533400" y="1028700"/>
            <a:ext cx="7851648" cy="1371600"/>
          </a:xfrm>
          <a:prstGeom prst="rect">
            <a:avLst/>
          </a:prstGeom>
          <a:noFill/>
          <a:ln>
            <a:noFill/>
          </a:ln>
        </p:spPr>
        <p:txBody>
          <a:bodyPr anchorCtr="0" anchor="b" bIns="0" lIns="0" spcFirstLastPara="1" rIns="13700" wrap="square" tIns="0">
            <a:normAutofit/>
          </a:bodyPr>
          <a:lstStyle>
            <a:lvl1pPr lvl="0" algn="r">
              <a:spcBef>
                <a:spcPts val="0"/>
              </a:spcBef>
              <a:spcAft>
                <a:spcPts val="0"/>
              </a:spcAft>
              <a:buClr>
                <a:schemeClr val="dk2"/>
              </a:buClr>
              <a:buSzPts val="4200"/>
              <a:buFont typeface="Century Gothic"/>
              <a:buNone/>
              <a:defRPr b="1" sz="4200">
                <a:solidFill>
                  <a:schemeClr val="dk2"/>
                </a:solidFill>
                <a:latin typeface="Century Gothic"/>
                <a:ea typeface="Century Gothic"/>
                <a:cs typeface="Century Gothic"/>
                <a:sym typeface="Century Gothic"/>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1" name="Google Shape;71;p14"/>
          <p:cNvSpPr txBox="1"/>
          <p:nvPr>
            <p:ph idx="1" type="subTitle"/>
          </p:nvPr>
        </p:nvSpPr>
        <p:spPr>
          <a:xfrm>
            <a:off x="533400" y="2421402"/>
            <a:ext cx="7854696" cy="1314450"/>
          </a:xfrm>
          <a:prstGeom prst="rect">
            <a:avLst/>
          </a:prstGeom>
          <a:noFill/>
          <a:ln>
            <a:noFill/>
          </a:ln>
        </p:spPr>
        <p:txBody>
          <a:bodyPr anchorCtr="0" anchor="t" bIns="34275" lIns="0" spcFirstLastPara="1" rIns="13700" wrap="square" tIns="34275">
            <a:normAutofit/>
          </a:bodyPr>
          <a:lstStyle>
            <a:lvl1pPr lvl="0" marR="38100" algn="r">
              <a:spcBef>
                <a:spcPts val="400"/>
              </a:spcBef>
              <a:spcAft>
                <a:spcPts val="0"/>
              </a:spcAft>
              <a:buSzPts val="1900"/>
              <a:buNone/>
              <a:defRPr>
                <a:solidFill>
                  <a:schemeClr val="dk1"/>
                </a:solidFill>
              </a:defRPr>
            </a:lvl1pPr>
            <a:lvl2pPr lvl="1" algn="ctr">
              <a:spcBef>
                <a:spcPts val="300"/>
              </a:spcBef>
              <a:spcAft>
                <a:spcPts val="0"/>
              </a:spcAft>
              <a:buSzPts val="1100"/>
              <a:buNone/>
              <a:defRPr/>
            </a:lvl2pPr>
            <a:lvl3pPr lvl="2" algn="ctr">
              <a:spcBef>
                <a:spcPts val="300"/>
              </a:spcBef>
              <a:spcAft>
                <a:spcPts val="0"/>
              </a:spcAft>
              <a:buSzPts val="900"/>
              <a:buNone/>
              <a:defRPr/>
            </a:lvl3pPr>
            <a:lvl4pPr lvl="3" algn="ctr">
              <a:spcBef>
                <a:spcPts val="300"/>
              </a:spcBef>
              <a:spcAft>
                <a:spcPts val="0"/>
              </a:spcAft>
              <a:buSzPts val="900"/>
              <a:buNone/>
              <a:defRPr/>
            </a:lvl4pPr>
            <a:lvl5pPr lvl="4" algn="ctr">
              <a:spcBef>
                <a:spcPts val="300"/>
              </a:spcBef>
              <a:spcAft>
                <a:spcPts val="0"/>
              </a:spcAft>
              <a:buSzPts val="900"/>
              <a:buNone/>
              <a:defRPr/>
            </a:lvl5pPr>
            <a:lvl6pPr lvl="5" algn="ctr">
              <a:spcBef>
                <a:spcPts val="300"/>
              </a:spcBef>
              <a:spcAft>
                <a:spcPts val="0"/>
              </a:spcAft>
              <a:buSzPts val="1100"/>
              <a:buNone/>
              <a:defRPr/>
            </a:lvl6pPr>
            <a:lvl7pPr lvl="6" algn="ctr">
              <a:spcBef>
                <a:spcPts val="300"/>
              </a:spcBef>
              <a:spcAft>
                <a:spcPts val="0"/>
              </a:spcAft>
              <a:buSzPts val="1100"/>
              <a:buNone/>
              <a:defRPr/>
            </a:lvl7pPr>
            <a:lvl8pPr lvl="7" algn="ctr">
              <a:spcBef>
                <a:spcPts val="300"/>
              </a:spcBef>
              <a:spcAft>
                <a:spcPts val="0"/>
              </a:spcAft>
              <a:buSzPts val="1400"/>
              <a:buNone/>
              <a:defRPr/>
            </a:lvl8pPr>
            <a:lvl9pPr lvl="8" algn="ctr">
              <a:spcBef>
                <a:spcPts val="300"/>
              </a:spcBef>
              <a:spcAft>
                <a:spcPts val="0"/>
              </a:spcAft>
              <a:buSzPts val="1400"/>
              <a:buNone/>
              <a:defRPr/>
            </a:lvl9pPr>
          </a:lstStyle>
          <a:p/>
        </p:txBody>
      </p:sp>
      <p:sp>
        <p:nvSpPr>
          <p:cNvPr id="72" name="Google Shape;72;p14"/>
          <p:cNvSpPr txBox="1"/>
          <p:nvPr>
            <p:ph idx="10" type="dt"/>
          </p:nvPr>
        </p:nvSpPr>
        <p:spPr>
          <a:xfrm>
            <a:off x="457200" y="4767263"/>
            <a:ext cx="2133600" cy="273844"/>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Google Shape;73;p14"/>
          <p:cNvSpPr txBox="1"/>
          <p:nvPr>
            <p:ph idx="11" type="ftr"/>
          </p:nvPr>
        </p:nvSpPr>
        <p:spPr>
          <a:xfrm>
            <a:off x="2667000" y="4767263"/>
            <a:ext cx="3352800" cy="273844"/>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4" name="Google Shape;74;p14"/>
          <p:cNvSpPr txBox="1"/>
          <p:nvPr>
            <p:ph idx="12" type="sldNum"/>
          </p:nvPr>
        </p:nvSpPr>
        <p:spPr>
          <a:xfrm>
            <a:off x="7924800" y="4767263"/>
            <a:ext cx="762000" cy="273844"/>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5" name="Shape 75"/>
        <p:cNvGrpSpPr/>
        <p:nvPr/>
      </p:nvGrpSpPr>
      <p:grpSpPr>
        <a:xfrm>
          <a:off x="0" y="0"/>
          <a:ext cx="0" cy="0"/>
          <a:chOff x="0" y="0"/>
          <a:chExt cx="0" cy="0"/>
        </a:xfrm>
      </p:grpSpPr>
      <p:sp>
        <p:nvSpPr>
          <p:cNvPr id="76" name="Google Shape;76;p15"/>
          <p:cNvSpPr txBox="1"/>
          <p:nvPr>
            <p:ph type="title"/>
          </p:nvPr>
        </p:nvSpPr>
        <p:spPr>
          <a:xfrm>
            <a:off x="457200" y="528066"/>
            <a:ext cx="8229600" cy="857250"/>
          </a:xfrm>
          <a:prstGeom prst="rect">
            <a:avLst/>
          </a:prstGeom>
          <a:noFill/>
          <a:ln>
            <a:noFill/>
          </a:ln>
        </p:spPr>
        <p:txBody>
          <a:bodyPr anchorCtr="0" anchor="b" bIns="0" lIns="0" spcFirstLastPara="1" rIns="0" wrap="square" tIns="34275">
            <a:normAutofit/>
          </a:bodyPr>
          <a:lstStyle>
            <a:lvl1pPr lvl="0" algn="l">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7" name="Google Shape;77;p15"/>
          <p:cNvSpPr txBox="1"/>
          <p:nvPr>
            <p:ph idx="1" type="body"/>
          </p:nvPr>
        </p:nvSpPr>
        <p:spPr>
          <a:xfrm>
            <a:off x="457200" y="1451610"/>
            <a:ext cx="8229600" cy="3291840"/>
          </a:xfrm>
          <a:prstGeom prst="rect">
            <a:avLst/>
          </a:prstGeom>
          <a:noFill/>
          <a:ln>
            <a:noFill/>
          </a:ln>
        </p:spPr>
        <p:txBody>
          <a:bodyPr anchorCtr="0" anchor="t" bIns="34275" lIns="68575" spcFirstLastPara="1" rIns="68575" wrap="square" tIns="34275">
            <a:normAutofit/>
          </a:bodyPr>
          <a:lstStyle>
            <a:lvl1pPr indent="-311150" lvl="0" marL="457200" algn="l">
              <a:spcBef>
                <a:spcPts val="300"/>
              </a:spcBef>
              <a:spcAft>
                <a:spcPts val="0"/>
              </a:spcAft>
              <a:buSzPts val="1300"/>
              <a:buChar char="⚫"/>
              <a:defRPr/>
            </a:lvl1pPr>
            <a:lvl2pPr indent="-298450" lvl="1" marL="914400" algn="l">
              <a:spcBef>
                <a:spcPts val="300"/>
              </a:spcBef>
              <a:spcAft>
                <a:spcPts val="0"/>
              </a:spcAft>
              <a:buSzPts val="1100"/>
              <a:buChar char="⚫"/>
              <a:defRPr/>
            </a:lvl2pPr>
            <a:lvl3pPr indent="-285750" lvl="2" marL="1371600" algn="l">
              <a:spcBef>
                <a:spcPts val="300"/>
              </a:spcBef>
              <a:spcAft>
                <a:spcPts val="0"/>
              </a:spcAft>
              <a:buSzPts val="900"/>
              <a:buChar char="⚫"/>
              <a:defRPr/>
            </a:lvl3pPr>
            <a:lvl4pPr indent="-285750" lvl="3" marL="1828800" algn="l">
              <a:spcBef>
                <a:spcPts val="300"/>
              </a:spcBef>
              <a:spcAft>
                <a:spcPts val="0"/>
              </a:spcAft>
              <a:buSzPts val="900"/>
              <a:buChar char="⚫"/>
              <a:defRPr/>
            </a:lvl4pPr>
            <a:lvl5pPr indent="-285750" lvl="4" marL="2286000" algn="l">
              <a:spcBef>
                <a:spcPts val="300"/>
              </a:spcBef>
              <a:spcAft>
                <a:spcPts val="0"/>
              </a:spcAft>
              <a:buSzPts val="900"/>
              <a:buChar char="⚫"/>
              <a:defRPr/>
            </a:lvl5pPr>
            <a:lvl6pPr indent="-298450" lvl="5" marL="2743200" algn="l">
              <a:spcBef>
                <a:spcPts val="300"/>
              </a:spcBef>
              <a:spcAft>
                <a:spcPts val="0"/>
              </a:spcAft>
              <a:buSzPts val="1100"/>
              <a:buChar char="⚫"/>
              <a:defRPr/>
            </a:lvl6pPr>
            <a:lvl7pPr indent="-298450" lvl="6" marL="3200400" algn="l">
              <a:spcBef>
                <a:spcPts val="300"/>
              </a:spcBef>
              <a:spcAft>
                <a:spcPts val="0"/>
              </a:spcAft>
              <a:buSzPts val="1100"/>
              <a:buChar char="⚫"/>
              <a:defRPr/>
            </a:lvl7pPr>
            <a:lvl8pPr indent="-317500" lvl="7" marL="3657600" algn="l">
              <a:spcBef>
                <a:spcPts val="300"/>
              </a:spcBef>
              <a:spcAft>
                <a:spcPts val="0"/>
              </a:spcAft>
              <a:buSzPts val="1400"/>
              <a:buChar char="•"/>
              <a:defRPr/>
            </a:lvl8pPr>
            <a:lvl9pPr indent="-228600" lvl="8" marL="4114800" algn="l">
              <a:spcBef>
                <a:spcPts val="300"/>
              </a:spcBef>
              <a:spcAft>
                <a:spcPts val="0"/>
              </a:spcAft>
              <a:buSzPts val="1400"/>
              <a:buNone/>
              <a:defRPr/>
            </a:lvl9pPr>
          </a:lstStyle>
          <a:p/>
        </p:txBody>
      </p:sp>
      <p:sp>
        <p:nvSpPr>
          <p:cNvPr id="78" name="Google Shape;78;p15"/>
          <p:cNvSpPr txBox="1"/>
          <p:nvPr>
            <p:ph idx="10" type="dt"/>
          </p:nvPr>
        </p:nvSpPr>
        <p:spPr>
          <a:xfrm>
            <a:off x="457200" y="4767263"/>
            <a:ext cx="2133600" cy="273844"/>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Google Shape;79;p15"/>
          <p:cNvSpPr txBox="1"/>
          <p:nvPr>
            <p:ph idx="11" type="ftr"/>
          </p:nvPr>
        </p:nvSpPr>
        <p:spPr>
          <a:xfrm>
            <a:off x="2667000" y="4767263"/>
            <a:ext cx="3352800" cy="273844"/>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0" name="Google Shape;80;p15"/>
          <p:cNvSpPr txBox="1"/>
          <p:nvPr>
            <p:ph idx="12" type="sldNum"/>
          </p:nvPr>
        </p:nvSpPr>
        <p:spPr>
          <a:xfrm>
            <a:off x="7924800" y="4767263"/>
            <a:ext cx="762000" cy="273844"/>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1" name="Shape 81"/>
        <p:cNvGrpSpPr/>
        <p:nvPr/>
      </p:nvGrpSpPr>
      <p:grpSpPr>
        <a:xfrm>
          <a:off x="0" y="0"/>
          <a:ext cx="0" cy="0"/>
          <a:chOff x="0" y="0"/>
          <a:chExt cx="0" cy="0"/>
        </a:xfrm>
      </p:grpSpPr>
      <p:sp>
        <p:nvSpPr>
          <p:cNvPr id="82" name="Google Shape;82;p16"/>
          <p:cNvSpPr txBox="1"/>
          <p:nvPr>
            <p:ph type="title"/>
          </p:nvPr>
        </p:nvSpPr>
        <p:spPr>
          <a:xfrm>
            <a:off x="530352" y="987552"/>
            <a:ext cx="7772400" cy="1021842"/>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dk2"/>
              </a:buClr>
              <a:buSzPts val="4200"/>
              <a:buFont typeface="Century Gothic"/>
              <a:buNone/>
              <a:defRPr b="1" sz="4200" cap="none">
                <a:solidFill>
                  <a:schemeClr val="dk2"/>
                </a:solidFill>
                <a:latin typeface="Century Gothic"/>
                <a:ea typeface="Century Gothic"/>
                <a:cs typeface="Century Gothic"/>
                <a:sym typeface="Century Gothic"/>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3" name="Google Shape;83;p16"/>
          <p:cNvSpPr txBox="1"/>
          <p:nvPr>
            <p:ph idx="1" type="body"/>
          </p:nvPr>
        </p:nvSpPr>
        <p:spPr>
          <a:xfrm>
            <a:off x="530352" y="2028498"/>
            <a:ext cx="7772400" cy="1132284"/>
          </a:xfrm>
          <a:prstGeom prst="rect">
            <a:avLst/>
          </a:prstGeom>
          <a:noFill/>
          <a:ln>
            <a:noFill/>
          </a:ln>
        </p:spPr>
        <p:txBody>
          <a:bodyPr anchorCtr="0" anchor="t" bIns="34275" lIns="34275" spcFirstLastPara="1" rIns="34275" wrap="square" tIns="34275">
            <a:normAutofit/>
          </a:bodyPr>
          <a:lstStyle>
            <a:lvl1pPr indent="-228600" lvl="0" marL="457200" algn="l">
              <a:spcBef>
                <a:spcPts val="300"/>
              </a:spcBef>
              <a:spcAft>
                <a:spcPts val="0"/>
              </a:spcAft>
              <a:buSzPts val="1600"/>
              <a:buNone/>
              <a:defRPr sz="1700">
                <a:solidFill>
                  <a:schemeClr val="dk1"/>
                </a:solidFill>
              </a:defRPr>
            </a:lvl1pPr>
            <a:lvl2pPr indent="-228600" lvl="1" marL="914400" algn="l">
              <a:spcBef>
                <a:spcPts val="300"/>
              </a:spcBef>
              <a:spcAft>
                <a:spcPts val="0"/>
              </a:spcAft>
              <a:buSzPts val="1100"/>
              <a:buNone/>
              <a:defRPr sz="1400">
                <a:solidFill>
                  <a:srgbClr val="888888"/>
                </a:solidFill>
              </a:defRPr>
            </a:lvl2pPr>
            <a:lvl3pPr indent="-228600" lvl="2" marL="1371600" algn="l">
              <a:spcBef>
                <a:spcPts val="200"/>
              </a:spcBef>
              <a:spcAft>
                <a:spcPts val="0"/>
              </a:spcAft>
              <a:buSzPts val="800"/>
              <a:buNone/>
              <a:defRPr sz="1200">
                <a:solidFill>
                  <a:srgbClr val="888888"/>
                </a:solidFill>
              </a:defRPr>
            </a:lvl3pPr>
            <a:lvl4pPr indent="-228600" lvl="3" marL="1828800" algn="l">
              <a:spcBef>
                <a:spcPts val="200"/>
              </a:spcBef>
              <a:spcAft>
                <a:spcPts val="0"/>
              </a:spcAft>
              <a:buSzPts val="700"/>
              <a:buNone/>
              <a:defRPr sz="1100">
                <a:solidFill>
                  <a:srgbClr val="888888"/>
                </a:solidFill>
              </a:defRPr>
            </a:lvl4pPr>
            <a:lvl5pPr indent="-228600" lvl="4" marL="2286000" algn="l">
              <a:spcBef>
                <a:spcPts val="200"/>
              </a:spcBef>
              <a:spcAft>
                <a:spcPts val="0"/>
              </a:spcAft>
              <a:buSzPts val="700"/>
              <a:buNone/>
              <a:defRPr sz="1100">
                <a:solidFill>
                  <a:srgbClr val="888888"/>
                </a:solidFill>
              </a:defRPr>
            </a:lvl5pPr>
            <a:lvl6pPr indent="-298450" lvl="5" marL="2743200" algn="l">
              <a:spcBef>
                <a:spcPts val="300"/>
              </a:spcBef>
              <a:spcAft>
                <a:spcPts val="0"/>
              </a:spcAft>
              <a:buSzPts val="1100"/>
              <a:buChar char="⚫"/>
              <a:defRPr/>
            </a:lvl6pPr>
            <a:lvl7pPr indent="-298450" lvl="6" marL="3200400" algn="l">
              <a:spcBef>
                <a:spcPts val="300"/>
              </a:spcBef>
              <a:spcAft>
                <a:spcPts val="0"/>
              </a:spcAft>
              <a:buSzPts val="1100"/>
              <a:buChar char="⚫"/>
              <a:defRPr/>
            </a:lvl7pPr>
            <a:lvl8pPr indent="-317500" lvl="7" marL="3657600" algn="l">
              <a:spcBef>
                <a:spcPts val="300"/>
              </a:spcBef>
              <a:spcAft>
                <a:spcPts val="0"/>
              </a:spcAft>
              <a:buSzPts val="1400"/>
              <a:buChar char="•"/>
              <a:defRPr/>
            </a:lvl8pPr>
            <a:lvl9pPr indent="-228600" lvl="8" marL="4114800" algn="l">
              <a:spcBef>
                <a:spcPts val="300"/>
              </a:spcBef>
              <a:spcAft>
                <a:spcPts val="0"/>
              </a:spcAft>
              <a:buSzPts val="1400"/>
              <a:buNone/>
              <a:defRPr/>
            </a:lvl9pPr>
          </a:lstStyle>
          <a:p/>
        </p:txBody>
      </p:sp>
      <p:sp>
        <p:nvSpPr>
          <p:cNvPr id="84" name="Google Shape;84;p16"/>
          <p:cNvSpPr txBox="1"/>
          <p:nvPr>
            <p:ph idx="10" type="dt"/>
          </p:nvPr>
        </p:nvSpPr>
        <p:spPr>
          <a:xfrm>
            <a:off x="457200" y="4767263"/>
            <a:ext cx="2133600" cy="273844"/>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5" name="Google Shape;85;p16"/>
          <p:cNvSpPr txBox="1"/>
          <p:nvPr>
            <p:ph idx="11" type="ftr"/>
          </p:nvPr>
        </p:nvSpPr>
        <p:spPr>
          <a:xfrm>
            <a:off x="2667000" y="4767263"/>
            <a:ext cx="3352800" cy="273844"/>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6" name="Google Shape;86;p16"/>
          <p:cNvSpPr txBox="1"/>
          <p:nvPr>
            <p:ph idx="12" type="sldNum"/>
          </p:nvPr>
        </p:nvSpPr>
        <p:spPr>
          <a:xfrm>
            <a:off x="7924800" y="4767263"/>
            <a:ext cx="762000" cy="273844"/>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7" name="Shape 87"/>
        <p:cNvGrpSpPr/>
        <p:nvPr/>
      </p:nvGrpSpPr>
      <p:grpSpPr>
        <a:xfrm>
          <a:off x="0" y="0"/>
          <a:ext cx="0" cy="0"/>
          <a:chOff x="0" y="0"/>
          <a:chExt cx="0" cy="0"/>
        </a:xfrm>
      </p:grpSpPr>
      <p:sp>
        <p:nvSpPr>
          <p:cNvPr id="88" name="Google Shape;88;p17"/>
          <p:cNvSpPr txBox="1"/>
          <p:nvPr>
            <p:ph type="title"/>
          </p:nvPr>
        </p:nvSpPr>
        <p:spPr>
          <a:xfrm>
            <a:off x="457200" y="528066"/>
            <a:ext cx="8229600" cy="857250"/>
          </a:xfrm>
          <a:prstGeom prst="rect">
            <a:avLst/>
          </a:prstGeom>
          <a:noFill/>
          <a:ln>
            <a:noFill/>
          </a:ln>
        </p:spPr>
        <p:txBody>
          <a:bodyPr anchorCtr="0" anchor="b" bIns="0" lIns="0" spcFirstLastPara="1" rIns="0" wrap="square" tIns="34275">
            <a:normAutofit/>
          </a:bodyPr>
          <a:lstStyle>
            <a:lvl1pPr lvl="0" algn="l">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9" name="Google Shape;89;p17"/>
          <p:cNvSpPr txBox="1"/>
          <p:nvPr>
            <p:ph idx="1" type="body"/>
          </p:nvPr>
        </p:nvSpPr>
        <p:spPr>
          <a:xfrm>
            <a:off x="457200" y="1440064"/>
            <a:ext cx="4038600" cy="3326130"/>
          </a:xfrm>
          <a:prstGeom prst="rect">
            <a:avLst/>
          </a:prstGeom>
          <a:noFill/>
          <a:ln>
            <a:noFill/>
          </a:ln>
        </p:spPr>
        <p:txBody>
          <a:bodyPr anchorCtr="0" anchor="t" bIns="34275" lIns="68575" spcFirstLastPara="1" rIns="68575" wrap="square" tIns="34275">
            <a:normAutofit/>
          </a:bodyPr>
          <a:lstStyle>
            <a:lvl1pPr indent="-349250" lvl="0" marL="457200" algn="l">
              <a:spcBef>
                <a:spcPts val="400"/>
              </a:spcBef>
              <a:spcAft>
                <a:spcPts val="0"/>
              </a:spcAft>
              <a:buSzPts val="1900"/>
              <a:buChar char="⚫"/>
              <a:defRPr sz="2000"/>
            </a:lvl1pPr>
            <a:lvl2pPr indent="-323850" lvl="1" marL="914400" algn="l">
              <a:spcBef>
                <a:spcPts val="400"/>
              </a:spcBef>
              <a:spcAft>
                <a:spcPts val="0"/>
              </a:spcAft>
              <a:buSzPts val="1500"/>
              <a:buChar char="⚫"/>
              <a:defRPr sz="1800"/>
            </a:lvl2pPr>
            <a:lvl3pPr indent="-298450" lvl="2" marL="1371600" algn="l">
              <a:spcBef>
                <a:spcPts val="300"/>
              </a:spcBef>
              <a:spcAft>
                <a:spcPts val="0"/>
              </a:spcAft>
              <a:buSzPts val="1100"/>
              <a:buChar char="⚫"/>
              <a:defRPr sz="1500"/>
            </a:lvl3pPr>
            <a:lvl4pPr indent="-285750" lvl="3" marL="1828800" algn="l">
              <a:spcBef>
                <a:spcPts val="300"/>
              </a:spcBef>
              <a:spcAft>
                <a:spcPts val="0"/>
              </a:spcAft>
              <a:buSzPts val="900"/>
              <a:buChar char="⚫"/>
              <a:defRPr sz="1400"/>
            </a:lvl4pPr>
            <a:lvl5pPr indent="-285750" lvl="4" marL="2286000" algn="l">
              <a:spcBef>
                <a:spcPts val="300"/>
              </a:spcBef>
              <a:spcAft>
                <a:spcPts val="0"/>
              </a:spcAft>
              <a:buSzPts val="900"/>
              <a:buChar char="⚫"/>
              <a:defRPr sz="1400"/>
            </a:lvl5pPr>
            <a:lvl6pPr indent="-298450" lvl="5" marL="2743200" algn="l">
              <a:spcBef>
                <a:spcPts val="300"/>
              </a:spcBef>
              <a:spcAft>
                <a:spcPts val="0"/>
              </a:spcAft>
              <a:buSzPts val="1100"/>
              <a:buChar char="⚫"/>
              <a:defRPr/>
            </a:lvl6pPr>
            <a:lvl7pPr indent="-298450" lvl="6" marL="3200400" algn="l">
              <a:spcBef>
                <a:spcPts val="300"/>
              </a:spcBef>
              <a:spcAft>
                <a:spcPts val="0"/>
              </a:spcAft>
              <a:buSzPts val="1100"/>
              <a:buChar char="⚫"/>
              <a:defRPr/>
            </a:lvl7pPr>
            <a:lvl8pPr indent="-317500" lvl="7" marL="3657600" algn="l">
              <a:spcBef>
                <a:spcPts val="300"/>
              </a:spcBef>
              <a:spcAft>
                <a:spcPts val="0"/>
              </a:spcAft>
              <a:buSzPts val="1400"/>
              <a:buChar char="•"/>
              <a:defRPr/>
            </a:lvl8pPr>
            <a:lvl9pPr indent="-228600" lvl="8" marL="4114800" algn="l">
              <a:spcBef>
                <a:spcPts val="300"/>
              </a:spcBef>
              <a:spcAft>
                <a:spcPts val="0"/>
              </a:spcAft>
              <a:buSzPts val="1400"/>
              <a:buNone/>
              <a:defRPr/>
            </a:lvl9pPr>
          </a:lstStyle>
          <a:p/>
        </p:txBody>
      </p:sp>
      <p:sp>
        <p:nvSpPr>
          <p:cNvPr id="90" name="Google Shape;90;p17"/>
          <p:cNvSpPr txBox="1"/>
          <p:nvPr>
            <p:ph idx="2" type="body"/>
          </p:nvPr>
        </p:nvSpPr>
        <p:spPr>
          <a:xfrm>
            <a:off x="4648200" y="1440064"/>
            <a:ext cx="4038600" cy="3326130"/>
          </a:xfrm>
          <a:prstGeom prst="rect">
            <a:avLst/>
          </a:prstGeom>
          <a:noFill/>
          <a:ln>
            <a:noFill/>
          </a:ln>
        </p:spPr>
        <p:txBody>
          <a:bodyPr anchorCtr="0" anchor="t" bIns="34275" lIns="68575" spcFirstLastPara="1" rIns="68575" wrap="square" tIns="34275">
            <a:normAutofit/>
          </a:bodyPr>
          <a:lstStyle>
            <a:lvl1pPr indent="-349250" lvl="0" marL="457200" algn="l">
              <a:spcBef>
                <a:spcPts val="400"/>
              </a:spcBef>
              <a:spcAft>
                <a:spcPts val="0"/>
              </a:spcAft>
              <a:buSzPts val="1900"/>
              <a:buChar char="⚫"/>
              <a:defRPr sz="2000"/>
            </a:lvl1pPr>
            <a:lvl2pPr indent="-323850" lvl="1" marL="914400" algn="l">
              <a:spcBef>
                <a:spcPts val="400"/>
              </a:spcBef>
              <a:spcAft>
                <a:spcPts val="0"/>
              </a:spcAft>
              <a:buSzPts val="1500"/>
              <a:buChar char="⚫"/>
              <a:defRPr sz="1800"/>
            </a:lvl2pPr>
            <a:lvl3pPr indent="-298450" lvl="2" marL="1371600" algn="l">
              <a:spcBef>
                <a:spcPts val="300"/>
              </a:spcBef>
              <a:spcAft>
                <a:spcPts val="0"/>
              </a:spcAft>
              <a:buSzPts val="1100"/>
              <a:buChar char="⚫"/>
              <a:defRPr sz="1500"/>
            </a:lvl3pPr>
            <a:lvl4pPr indent="-285750" lvl="3" marL="1828800" algn="l">
              <a:spcBef>
                <a:spcPts val="300"/>
              </a:spcBef>
              <a:spcAft>
                <a:spcPts val="0"/>
              </a:spcAft>
              <a:buSzPts val="900"/>
              <a:buChar char="⚫"/>
              <a:defRPr sz="1400"/>
            </a:lvl4pPr>
            <a:lvl5pPr indent="-285750" lvl="4" marL="2286000" algn="l">
              <a:spcBef>
                <a:spcPts val="300"/>
              </a:spcBef>
              <a:spcAft>
                <a:spcPts val="0"/>
              </a:spcAft>
              <a:buSzPts val="900"/>
              <a:buChar char="⚫"/>
              <a:defRPr sz="1400"/>
            </a:lvl5pPr>
            <a:lvl6pPr indent="-298450" lvl="5" marL="2743200" algn="l">
              <a:spcBef>
                <a:spcPts val="300"/>
              </a:spcBef>
              <a:spcAft>
                <a:spcPts val="0"/>
              </a:spcAft>
              <a:buSzPts val="1100"/>
              <a:buChar char="⚫"/>
              <a:defRPr/>
            </a:lvl6pPr>
            <a:lvl7pPr indent="-298450" lvl="6" marL="3200400" algn="l">
              <a:spcBef>
                <a:spcPts val="300"/>
              </a:spcBef>
              <a:spcAft>
                <a:spcPts val="0"/>
              </a:spcAft>
              <a:buSzPts val="1100"/>
              <a:buChar char="⚫"/>
              <a:defRPr/>
            </a:lvl7pPr>
            <a:lvl8pPr indent="-317500" lvl="7" marL="3657600" algn="l">
              <a:spcBef>
                <a:spcPts val="300"/>
              </a:spcBef>
              <a:spcAft>
                <a:spcPts val="0"/>
              </a:spcAft>
              <a:buSzPts val="1400"/>
              <a:buChar char="•"/>
              <a:defRPr/>
            </a:lvl8pPr>
            <a:lvl9pPr indent="-228600" lvl="8" marL="4114800" algn="l">
              <a:spcBef>
                <a:spcPts val="300"/>
              </a:spcBef>
              <a:spcAft>
                <a:spcPts val="0"/>
              </a:spcAft>
              <a:buSzPts val="1400"/>
              <a:buNone/>
              <a:defRPr/>
            </a:lvl9pPr>
          </a:lstStyle>
          <a:p/>
        </p:txBody>
      </p:sp>
      <p:sp>
        <p:nvSpPr>
          <p:cNvPr id="91" name="Google Shape;91;p17"/>
          <p:cNvSpPr txBox="1"/>
          <p:nvPr>
            <p:ph idx="10" type="dt"/>
          </p:nvPr>
        </p:nvSpPr>
        <p:spPr>
          <a:xfrm>
            <a:off x="457200" y="4767263"/>
            <a:ext cx="2133600" cy="273844"/>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2" name="Google Shape;92;p17"/>
          <p:cNvSpPr txBox="1"/>
          <p:nvPr>
            <p:ph idx="11" type="ftr"/>
          </p:nvPr>
        </p:nvSpPr>
        <p:spPr>
          <a:xfrm>
            <a:off x="2667000" y="4767263"/>
            <a:ext cx="3352800" cy="273844"/>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3" name="Google Shape;93;p17"/>
          <p:cNvSpPr txBox="1"/>
          <p:nvPr>
            <p:ph idx="12" type="sldNum"/>
          </p:nvPr>
        </p:nvSpPr>
        <p:spPr>
          <a:xfrm>
            <a:off x="7924800" y="4767263"/>
            <a:ext cx="762000" cy="273844"/>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4" name="Shape 94"/>
        <p:cNvGrpSpPr/>
        <p:nvPr/>
      </p:nvGrpSpPr>
      <p:grpSpPr>
        <a:xfrm>
          <a:off x="0" y="0"/>
          <a:ext cx="0" cy="0"/>
          <a:chOff x="0" y="0"/>
          <a:chExt cx="0" cy="0"/>
        </a:xfrm>
      </p:grpSpPr>
      <p:sp>
        <p:nvSpPr>
          <p:cNvPr id="95" name="Google Shape;95;p18"/>
          <p:cNvSpPr txBox="1"/>
          <p:nvPr>
            <p:ph type="title"/>
          </p:nvPr>
        </p:nvSpPr>
        <p:spPr>
          <a:xfrm>
            <a:off x="457200" y="528066"/>
            <a:ext cx="8229600" cy="857250"/>
          </a:xfrm>
          <a:prstGeom prst="rect">
            <a:avLst/>
          </a:prstGeom>
          <a:noFill/>
          <a:ln>
            <a:noFill/>
          </a:ln>
        </p:spPr>
        <p:txBody>
          <a:bodyPr anchorCtr="0" anchor="b" bIns="0" lIns="0" spcFirstLastPara="1" rIns="0" wrap="square" tIns="34275">
            <a:normAutofit/>
          </a:bodyPr>
          <a:lstStyle>
            <a:lvl1pPr lvl="0" algn="l">
              <a:spcBef>
                <a:spcPts val="0"/>
              </a:spcBef>
              <a:spcAft>
                <a:spcPts val="0"/>
              </a:spcAft>
              <a:buClr>
                <a:schemeClr val="dk2"/>
              </a:buClr>
              <a:buSzPts val="3800"/>
              <a:buFont typeface="Century Gothic"/>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6" name="Google Shape;96;p18"/>
          <p:cNvSpPr txBox="1"/>
          <p:nvPr>
            <p:ph idx="1" type="body"/>
          </p:nvPr>
        </p:nvSpPr>
        <p:spPr>
          <a:xfrm>
            <a:off x="457200" y="1391436"/>
            <a:ext cx="4040188" cy="494514"/>
          </a:xfrm>
          <a:prstGeom prst="rect">
            <a:avLst/>
          </a:prstGeom>
          <a:noFill/>
          <a:ln>
            <a:noFill/>
          </a:ln>
        </p:spPr>
        <p:txBody>
          <a:bodyPr anchorCtr="0" anchor="ctr" bIns="0" lIns="34275" spcFirstLastPara="1" rIns="34275" wrap="square" tIns="0">
            <a:noAutofit/>
          </a:bodyPr>
          <a:lstStyle>
            <a:lvl1pPr indent="-228600" lvl="0" marL="457200" algn="l">
              <a:spcBef>
                <a:spcPts val="400"/>
              </a:spcBef>
              <a:spcAft>
                <a:spcPts val="0"/>
              </a:spcAft>
              <a:buSzPts val="1700"/>
              <a:buNone/>
              <a:defRPr b="1" sz="1800" cap="none">
                <a:solidFill>
                  <a:schemeClr val="dk1"/>
                </a:solidFill>
              </a:defRPr>
            </a:lvl1pPr>
            <a:lvl2pPr indent="-228600" lvl="1" marL="914400" algn="l">
              <a:spcBef>
                <a:spcPts val="300"/>
              </a:spcBef>
              <a:spcAft>
                <a:spcPts val="0"/>
              </a:spcAft>
              <a:buSzPts val="1300"/>
              <a:buNone/>
              <a:defRPr b="1" sz="1500"/>
            </a:lvl2pPr>
            <a:lvl3pPr indent="-228600" lvl="2" marL="1371600" algn="l">
              <a:spcBef>
                <a:spcPts val="300"/>
              </a:spcBef>
              <a:spcAft>
                <a:spcPts val="0"/>
              </a:spcAft>
              <a:buSzPts val="900"/>
              <a:buNone/>
              <a:defRPr b="1" sz="1400"/>
            </a:lvl3pPr>
            <a:lvl4pPr indent="-228600" lvl="3" marL="1828800" algn="l">
              <a:spcBef>
                <a:spcPts val="200"/>
              </a:spcBef>
              <a:spcAft>
                <a:spcPts val="0"/>
              </a:spcAft>
              <a:buSzPts val="800"/>
              <a:buNone/>
              <a:defRPr b="1" sz="1200"/>
            </a:lvl4pPr>
            <a:lvl5pPr indent="-228600" lvl="4" marL="2286000" algn="l">
              <a:spcBef>
                <a:spcPts val="200"/>
              </a:spcBef>
              <a:spcAft>
                <a:spcPts val="0"/>
              </a:spcAft>
              <a:buSzPts val="800"/>
              <a:buNone/>
              <a:defRPr b="1" sz="1200"/>
            </a:lvl5pPr>
            <a:lvl6pPr indent="-298450" lvl="5" marL="2743200" algn="l">
              <a:spcBef>
                <a:spcPts val="300"/>
              </a:spcBef>
              <a:spcAft>
                <a:spcPts val="0"/>
              </a:spcAft>
              <a:buSzPts val="1100"/>
              <a:buChar char="⚫"/>
              <a:defRPr/>
            </a:lvl6pPr>
            <a:lvl7pPr indent="-298450" lvl="6" marL="3200400" algn="l">
              <a:spcBef>
                <a:spcPts val="300"/>
              </a:spcBef>
              <a:spcAft>
                <a:spcPts val="0"/>
              </a:spcAft>
              <a:buSzPts val="1100"/>
              <a:buChar char="⚫"/>
              <a:defRPr/>
            </a:lvl7pPr>
            <a:lvl8pPr indent="-317500" lvl="7" marL="3657600" algn="l">
              <a:spcBef>
                <a:spcPts val="300"/>
              </a:spcBef>
              <a:spcAft>
                <a:spcPts val="0"/>
              </a:spcAft>
              <a:buSzPts val="1400"/>
              <a:buChar char="•"/>
              <a:defRPr/>
            </a:lvl8pPr>
            <a:lvl9pPr indent="-228600" lvl="8" marL="4114800" algn="l">
              <a:spcBef>
                <a:spcPts val="300"/>
              </a:spcBef>
              <a:spcAft>
                <a:spcPts val="0"/>
              </a:spcAft>
              <a:buSzPts val="1400"/>
              <a:buNone/>
              <a:defRPr/>
            </a:lvl9pPr>
          </a:lstStyle>
          <a:p/>
        </p:txBody>
      </p:sp>
      <p:sp>
        <p:nvSpPr>
          <p:cNvPr id="97" name="Google Shape;97;p18"/>
          <p:cNvSpPr txBox="1"/>
          <p:nvPr>
            <p:ph idx="2" type="body"/>
          </p:nvPr>
        </p:nvSpPr>
        <p:spPr>
          <a:xfrm>
            <a:off x="457200" y="1885950"/>
            <a:ext cx="4040188" cy="2884290"/>
          </a:xfrm>
          <a:prstGeom prst="rect">
            <a:avLst/>
          </a:prstGeom>
          <a:noFill/>
          <a:ln>
            <a:noFill/>
          </a:ln>
        </p:spPr>
        <p:txBody>
          <a:bodyPr anchorCtr="0" anchor="t" bIns="34275" lIns="68575" spcFirstLastPara="1" rIns="68575" wrap="square" tIns="0">
            <a:normAutofit/>
          </a:bodyPr>
          <a:lstStyle>
            <a:lvl1pPr indent="-330200" lvl="0" marL="457200" algn="l">
              <a:spcBef>
                <a:spcPts val="300"/>
              </a:spcBef>
              <a:spcAft>
                <a:spcPts val="0"/>
              </a:spcAft>
              <a:buSzPts val="1600"/>
              <a:buChar char="⚫"/>
              <a:defRPr sz="1700"/>
            </a:lvl1pPr>
            <a:lvl2pPr indent="-311150" lvl="1" marL="914400" algn="l">
              <a:spcBef>
                <a:spcPts val="300"/>
              </a:spcBef>
              <a:spcAft>
                <a:spcPts val="0"/>
              </a:spcAft>
              <a:buSzPts val="1300"/>
              <a:buChar char="⚫"/>
              <a:defRPr sz="1500"/>
            </a:lvl2pPr>
            <a:lvl3pPr indent="-285750" lvl="2" marL="1371600" algn="l">
              <a:spcBef>
                <a:spcPts val="300"/>
              </a:spcBef>
              <a:spcAft>
                <a:spcPts val="0"/>
              </a:spcAft>
              <a:buSzPts val="900"/>
              <a:buChar char="⚫"/>
              <a:defRPr sz="1400"/>
            </a:lvl3pPr>
            <a:lvl4pPr indent="-279400" lvl="3" marL="1828800" algn="l">
              <a:spcBef>
                <a:spcPts val="200"/>
              </a:spcBef>
              <a:spcAft>
                <a:spcPts val="0"/>
              </a:spcAft>
              <a:buSzPts val="800"/>
              <a:buChar char="⚫"/>
              <a:defRPr sz="1200"/>
            </a:lvl4pPr>
            <a:lvl5pPr indent="-279400" lvl="4" marL="2286000" algn="l">
              <a:spcBef>
                <a:spcPts val="200"/>
              </a:spcBef>
              <a:spcAft>
                <a:spcPts val="0"/>
              </a:spcAft>
              <a:buSzPts val="800"/>
              <a:buChar char="⚫"/>
              <a:defRPr sz="1200"/>
            </a:lvl5pPr>
            <a:lvl6pPr indent="-298450" lvl="5" marL="2743200" algn="l">
              <a:spcBef>
                <a:spcPts val="300"/>
              </a:spcBef>
              <a:spcAft>
                <a:spcPts val="0"/>
              </a:spcAft>
              <a:buSzPts val="1100"/>
              <a:buChar char="⚫"/>
              <a:defRPr/>
            </a:lvl6pPr>
            <a:lvl7pPr indent="-298450" lvl="6" marL="3200400" algn="l">
              <a:spcBef>
                <a:spcPts val="300"/>
              </a:spcBef>
              <a:spcAft>
                <a:spcPts val="0"/>
              </a:spcAft>
              <a:buSzPts val="1100"/>
              <a:buChar char="⚫"/>
              <a:defRPr/>
            </a:lvl7pPr>
            <a:lvl8pPr indent="-317500" lvl="7" marL="3657600" algn="l">
              <a:spcBef>
                <a:spcPts val="300"/>
              </a:spcBef>
              <a:spcAft>
                <a:spcPts val="0"/>
              </a:spcAft>
              <a:buSzPts val="1400"/>
              <a:buChar char="•"/>
              <a:defRPr/>
            </a:lvl8pPr>
            <a:lvl9pPr indent="-228600" lvl="8" marL="4114800" algn="l">
              <a:spcBef>
                <a:spcPts val="300"/>
              </a:spcBef>
              <a:spcAft>
                <a:spcPts val="0"/>
              </a:spcAft>
              <a:buSzPts val="1400"/>
              <a:buNone/>
              <a:defRPr/>
            </a:lvl9pPr>
          </a:lstStyle>
          <a:p/>
        </p:txBody>
      </p:sp>
      <p:sp>
        <p:nvSpPr>
          <p:cNvPr id="98" name="Google Shape;98;p18"/>
          <p:cNvSpPr txBox="1"/>
          <p:nvPr>
            <p:ph idx="3" type="body"/>
          </p:nvPr>
        </p:nvSpPr>
        <p:spPr>
          <a:xfrm>
            <a:off x="4645026" y="1394819"/>
            <a:ext cx="4041775" cy="491132"/>
          </a:xfrm>
          <a:prstGeom prst="rect">
            <a:avLst/>
          </a:prstGeom>
          <a:noFill/>
          <a:ln>
            <a:noFill/>
          </a:ln>
        </p:spPr>
        <p:txBody>
          <a:bodyPr anchorCtr="0" anchor="ctr" bIns="0" lIns="34275" spcFirstLastPara="1" rIns="34275" wrap="square" tIns="0">
            <a:normAutofit/>
          </a:bodyPr>
          <a:lstStyle>
            <a:lvl1pPr indent="-228600" lvl="0" marL="457200" algn="l">
              <a:spcBef>
                <a:spcPts val="400"/>
              </a:spcBef>
              <a:spcAft>
                <a:spcPts val="0"/>
              </a:spcAft>
              <a:buSzPts val="1700"/>
              <a:buNone/>
              <a:defRPr b="1" sz="1800" cap="none">
                <a:solidFill>
                  <a:schemeClr val="dk1"/>
                </a:solidFill>
              </a:defRPr>
            </a:lvl1pPr>
            <a:lvl2pPr indent="-228600" lvl="1" marL="914400" algn="l">
              <a:spcBef>
                <a:spcPts val="300"/>
              </a:spcBef>
              <a:spcAft>
                <a:spcPts val="0"/>
              </a:spcAft>
              <a:buSzPts val="1300"/>
              <a:buNone/>
              <a:defRPr b="1" sz="1500"/>
            </a:lvl2pPr>
            <a:lvl3pPr indent="-228600" lvl="2" marL="1371600" algn="l">
              <a:spcBef>
                <a:spcPts val="300"/>
              </a:spcBef>
              <a:spcAft>
                <a:spcPts val="0"/>
              </a:spcAft>
              <a:buSzPts val="900"/>
              <a:buNone/>
              <a:defRPr b="1" sz="1400"/>
            </a:lvl3pPr>
            <a:lvl4pPr indent="-228600" lvl="3" marL="1828800" algn="l">
              <a:spcBef>
                <a:spcPts val="200"/>
              </a:spcBef>
              <a:spcAft>
                <a:spcPts val="0"/>
              </a:spcAft>
              <a:buSzPts val="800"/>
              <a:buNone/>
              <a:defRPr b="1" sz="1200"/>
            </a:lvl4pPr>
            <a:lvl5pPr indent="-228600" lvl="4" marL="2286000" algn="l">
              <a:spcBef>
                <a:spcPts val="200"/>
              </a:spcBef>
              <a:spcAft>
                <a:spcPts val="0"/>
              </a:spcAft>
              <a:buSzPts val="800"/>
              <a:buNone/>
              <a:defRPr b="1" sz="1200"/>
            </a:lvl5pPr>
            <a:lvl6pPr indent="-298450" lvl="5" marL="2743200" algn="l">
              <a:spcBef>
                <a:spcPts val="300"/>
              </a:spcBef>
              <a:spcAft>
                <a:spcPts val="0"/>
              </a:spcAft>
              <a:buSzPts val="1100"/>
              <a:buChar char="⚫"/>
              <a:defRPr/>
            </a:lvl6pPr>
            <a:lvl7pPr indent="-298450" lvl="6" marL="3200400" algn="l">
              <a:spcBef>
                <a:spcPts val="300"/>
              </a:spcBef>
              <a:spcAft>
                <a:spcPts val="0"/>
              </a:spcAft>
              <a:buSzPts val="1100"/>
              <a:buChar char="⚫"/>
              <a:defRPr/>
            </a:lvl7pPr>
            <a:lvl8pPr indent="-317500" lvl="7" marL="3657600" algn="l">
              <a:spcBef>
                <a:spcPts val="300"/>
              </a:spcBef>
              <a:spcAft>
                <a:spcPts val="0"/>
              </a:spcAft>
              <a:buSzPts val="1400"/>
              <a:buChar char="•"/>
              <a:defRPr/>
            </a:lvl8pPr>
            <a:lvl9pPr indent="-228600" lvl="8" marL="4114800" algn="l">
              <a:spcBef>
                <a:spcPts val="300"/>
              </a:spcBef>
              <a:spcAft>
                <a:spcPts val="0"/>
              </a:spcAft>
              <a:buSzPts val="1400"/>
              <a:buNone/>
              <a:defRPr/>
            </a:lvl9pPr>
          </a:lstStyle>
          <a:p/>
        </p:txBody>
      </p:sp>
      <p:sp>
        <p:nvSpPr>
          <p:cNvPr id="99" name="Google Shape;99;p18"/>
          <p:cNvSpPr txBox="1"/>
          <p:nvPr>
            <p:ph idx="4" type="body"/>
          </p:nvPr>
        </p:nvSpPr>
        <p:spPr>
          <a:xfrm>
            <a:off x="4645026" y="1885950"/>
            <a:ext cx="4041775" cy="2884290"/>
          </a:xfrm>
          <a:prstGeom prst="rect">
            <a:avLst/>
          </a:prstGeom>
          <a:noFill/>
          <a:ln>
            <a:noFill/>
          </a:ln>
        </p:spPr>
        <p:txBody>
          <a:bodyPr anchorCtr="0" anchor="t" bIns="34275" lIns="68575" spcFirstLastPara="1" rIns="68575" wrap="square" tIns="0">
            <a:normAutofit/>
          </a:bodyPr>
          <a:lstStyle>
            <a:lvl1pPr indent="-330200" lvl="0" marL="457200" algn="l">
              <a:spcBef>
                <a:spcPts val="300"/>
              </a:spcBef>
              <a:spcAft>
                <a:spcPts val="0"/>
              </a:spcAft>
              <a:buSzPts val="1600"/>
              <a:buChar char="⚫"/>
              <a:defRPr sz="1700"/>
            </a:lvl1pPr>
            <a:lvl2pPr indent="-311150" lvl="1" marL="914400" algn="l">
              <a:spcBef>
                <a:spcPts val="300"/>
              </a:spcBef>
              <a:spcAft>
                <a:spcPts val="0"/>
              </a:spcAft>
              <a:buSzPts val="1300"/>
              <a:buChar char="⚫"/>
              <a:defRPr sz="1500"/>
            </a:lvl2pPr>
            <a:lvl3pPr indent="-285750" lvl="2" marL="1371600" algn="l">
              <a:spcBef>
                <a:spcPts val="300"/>
              </a:spcBef>
              <a:spcAft>
                <a:spcPts val="0"/>
              </a:spcAft>
              <a:buSzPts val="900"/>
              <a:buChar char="⚫"/>
              <a:defRPr sz="1400"/>
            </a:lvl3pPr>
            <a:lvl4pPr indent="-279400" lvl="3" marL="1828800" algn="l">
              <a:spcBef>
                <a:spcPts val="200"/>
              </a:spcBef>
              <a:spcAft>
                <a:spcPts val="0"/>
              </a:spcAft>
              <a:buSzPts val="800"/>
              <a:buChar char="⚫"/>
              <a:defRPr sz="1200"/>
            </a:lvl4pPr>
            <a:lvl5pPr indent="-279400" lvl="4" marL="2286000" algn="l">
              <a:spcBef>
                <a:spcPts val="200"/>
              </a:spcBef>
              <a:spcAft>
                <a:spcPts val="0"/>
              </a:spcAft>
              <a:buSzPts val="800"/>
              <a:buChar char="⚫"/>
              <a:defRPr sz="1200"/>
            </a:lvl5pPr>
            <a:lvl6pPr indent="-298450" lvl="5" marL="2743200" algn="l">
              <a:spcBef>
                <a:spcPts val="300"/>
              </a:spcBef>
              <a:spcAft>
                <a:spcPts val="0"/>
              </a:spcAft>
              <a:buSzPts val="1100"/>
              <a:buChar char="⚫"/>
              <a:defRPr/>
            </a:lvl6pPr>
            <a:lvl7pPr indent="-298450" lvl="6" marL="3200400" algn="l">
              <a:spcBef>
                <a:spcPts val="300"/>
              </a:spcBef>
              <a:spcAft>
                <a:spcPts val="0"/>
              </a:spcAft>
              <a:buSzPts val="1100"/>
              <a:buChar char="⚫"/>
              <a:defRPr/>
            </a:lvl7pPr>
            <a:lvl8pPr indent="-317500" lvl="7" marL="3657600" algn="l">
              <a:spcBef>
                <a:spcPts val="300"/>
              </a:spcBef>
              <a:spcAft>
                <a:spcPts val="0"/>
              </a:spcAft>
              <a:buSzPts val="1400"/>
              <a:buChar char="•"/>
              <a:defRPr/>
            </a:lvl8pPr>
            <a:lvl9pPr indent="-228600" lvl="8" marL="4114800" algn="l">
              <a:spcBef>
                <a:spcPts val="300"/>
              </a:spcBef>
              <a:spcAft>
                <a:spcPts val="0"/>
              </a:spcAft>
              <a:buSzPts val="1400"/>
              <a:buNone/>
              <a:defRPr/>
            </a:lvl9pPr>
          </a:lstStyle>
          <a:p/>
        </p:txBody>
      </p:sp>
      <p:sp>
        <p:nvSpPr>
          <p:cNvPr id="100" name="Google Shape;100;p18"/>
          <p:cNvSpPr txBox="1"/>
          <p:nvPr>
            <p:ph idx="10" type="dt"/>
          </p:nvPr>
        </p:nvSpPr>
        <p:spPr>
          <a:xfrm>
            <a:off x="457200" y="4767263"/>
            <a:ext cx="2133600" cy="273844"/>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1" name="Google Shape;101;p18"/>
          <p:cNvSpPr txBox="1"/>
          <p:nvPr>
            <p:ph idx="11" type="ftr"/>
          </p:nvPr>
        </p:nvSpPr>
        <p:spPr>
          <a:xfrm>
            <a:off x="2667000" y="4767263"/>
            <a:ext cx="3352800" cy="273844"/>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2" name="Google Shape;102;p18"/>
          <p:cNvSpPr txBox="1"/>
          <p:nvPr>
            <p:ph idx="12" type="sldNum"/>
          </p:nvPr>
        </p:nvSpPr>
        <p:spPr>
          <a:xfrm>
            <a:off x="7924800" y="4767263"/>
            <a:ext cx="762000" cy="273844"/>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3" name="Shape 103"/>
        <p:cNvGrpSpPr/>
        <p:nvPr/>
      </p:nvGrpSpPr>
      <p:grpSpPr>
        <a:xfrm>
          <a:off x="0" y="0"/>
          <a:ext cx="0" cy="0"/>
          <a:chOff x="0" y="0"/>
          <a:chExt cx="0" cy="0"/>
        </a:xfrm>
      </p:grpSpPr>
      <p:sp>
        <p:nvSpPr>
          <p:cNvPr id="104" name="Google Shape;104;p19"/>
          <p:cNvSpPr txBox="1"/>
          <p:nvPr>
            <p:ph type="title"/>
          </p:nvPr>
        </p:nvSpPr>
        <p:spPr>
          <a:xfrm>
            <a:off x="457200" y="528066"/>
            <a:ext cx="8305800" cy="857250"/>
          </a:xfrm>
          <a:prstGeom prst="rect">
            <a:avLst/>
          </a:prstGeom>
          <a:noFill/>
          <a:ln>
            <a:noFill/>
          </a:ln>
        </p:spPr>
        <p:txBody>
          <a:bodyPr anchorCtr="0" anchor="b" bIns="0" lIns="0" spcFirstLastPara="1" rIns="0" wrap="square" tIns="34275">
            <a:normAutofit/>
          </a:bodyPr>
          <a:lstStyle>
            <a:lvl1pPr lvl="0" algn="l">
              <a:spcBef>
                <a:spcPts val="0"/>
              </a:spcBef>
              <a:spcAft>
                <a:spcPts val="0"/>
              </a:spcAft>
              <a:buClr>
                <a:schemeClr val="dk2"/>
              </a:buClr>
              <a:buSzPts val="3800"/>
              <a:buFont typeface="Century Gothic"/>
              <a:buNone/>
              <a:defRPr b="0" sz="3800">
                <a:solidFill>
                  <a:schemeClr val="dk2"/>
                </a:solidFill>
                <a:latin typeface="Century Gothic"/>
                <a:ea typeface="Century Gothic"/>
                <a:cs typeface="Century Gothic"/>
                <a:sym typeface="Century Gothic"/>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5" name="Google Shape;105;p19"/>
          <p:cNvSpPr txBox="1"/>
          <p:nvPr>
            <p:ph idx="10" type="dt"/>
          </p:nvPr>
        </p:nvSpPr>
        <p:spPr>
          <a:xfrm>
            <a:off x="457200" y="4767263"/>
            <a:ext cx="2133600" cy="273844"/>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6" name="Google Shape;106;p19"/>
          <p:cNvSpPr txBox="1"/>
          <p:nvPr>
            <p:ph idx="11" type="ftr"/>
          </p:nvPr>
        </p:nvSpPr>
        <p:spPr>
          <a:xfrm>
            <a:off x="2667000" y="4767263"/>
            <a:ext cx="3352800" cy="273844"/>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7" name="Google Shape;107;p19"/>
          <p:cNvSpPr txBox="1"/>
          <p:nvPr>
            <p:ph idx="12" type="sldNum"/>
          </p:nvPr>
        </p:nvSpPr>
        <p:spPr>
          <a:xfrm>
            <a:off x="7924800" y="4767263"/>
            <a:ext cx="762000" cy="273844"/>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8" name="Shape 108"/>
        <p:cNvGrpSpPr/>
        <p:nvPr/>
      </p:nvGrpSpPr>
      <p:grpSpPr>
        <a:xfrm>
          <a:off x="0" y="0"/>
          <a:ext cx="0" cy="0"/>
          <a:chOff x="0" y="0"/>
          <a:chExt cx="0" cy="0"/>
        </a:xfrm>
      </p:grpSpPr>
      <p:sp>
        <p:nvSpPr>
          <p:cNvPr id="109" name="Google Shape;109;p20"/>
          <p:cNvSpPr txBox="1"/>
          <p:nvPr>
            <p:ph idx="10" type="dt"/>
          </p:nvPr>
        </p:nvSpPr>
        <p:spPr>
          <a:xfrm>
            <a:off x="457200" y="4767263"/>
            <a:ext cx="2133600" cy="273844"/>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0" name="Google Shape;110;p20"/>
          <p:cNvSpPr txBox="1"/>
          <p:nvPr>
            <p:ph idx="11" type="ftr"/>
          </p:nvPr>
        </p:nvSpPr>
        <p:spPr>
          <a:xfrm>
            <a:off x="2667000" y="4767263"/>
            <a:ext cx="3352800" cy="273844"/>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1" name="Google Shape;111;p20"/>
          <p:cNvSpPr txBox="1"/>
          <p:nvPr>
            <p:ph idx="12" type="sldNum"/>
          </p:nvPr>
        </p:nvSpPr>
        <p:spPr>
          <a:xfrm>
            <a:off x="7924800" y="4767263"/>
            <a:ext cx="762000" cy="273844"/>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2" name="Shape 112"/>
        <p:cNvGrpSpPr/>
        <p:nvPr/>
      </p:nvGrpSpPr>
      <p:grpSpPr>
        <a:xfrm>
          <a:off x="0" y="0"/>
          <a:ext cx="0" cy="0"/>
          <a:chOff x="0" y="0"/>
          <a:chExt cx="0" cy="0"/>
        </a:xfrm>
      </p:grpSpPr>
      <p:sp>
        <p:nvSpPr>
          <p:cNvPr id="113" name="Google Shape;113;p21"/>
          <p:cNvSpPr txBox="1"/>
          <p:nvPr>
            <p:ph type="title"/>
          </p:nvPr>
        </p:nvSpPr>
        <p:spPr>
          <a:xfrm>
            <a:off x="685800" y="385764"/>
            <a:ext cx="2743200" cy="871537"/>
          </a:xfrm>
          <a:prstGeom prst="rect">
            <a:avLst/>
          </a:prstGeom>
          <a:noFill/>
          <a:ln>
            <a:noFill/>
          </a:ln>
        </p:spPr>
        <p:txBody>
          <a:bodyPr anchorCtr="0" anchor="b" bIns="0" lIns="0" spcFirstLastPara="1" rIns="0" wrap="square" tIns="34275">
            <a:noAutofit/>
          </a:bodyPr>
          <a:lstStyle>
            <a:lvl1pPr lvl="0" algn="l">
              <a:spcBef>
                <a:spcPts val="0"/>
              </a:spcBef>
              <a:spcAft>
                <a:spcPts val="0"/>
              </a:spcAft>
              <a:buClr>
                <a:schemeClr val="dk2"/>
              </a:buClr>
              <a:buSzPts val="2000"/>
              <a:buFont typeface="Century Gothic"/>
              <a:buNone/>
              <a:defRPr b="0" sz="2000">
                <a:solidFill>
                  <a:schemeClr val="dk2"/>
                </a:solidFill>
                <a:latin typeface="Century Gothic"/>
                <a:ea typeface="Century Gothic"/>
                <a:cs typeface="Century Gothic"/>
                <a:sym typeface="Century Gothic"/>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4" name="Google Shape;114;p21"/>
          <p:cNvSpPr txBox="1"/>
          <p:nvPr>
            <p:ph idx="1" type="body"/>
          </p:nvPr>
        </p:nvSpPr>
        <p:spPr>
          <a:xfrm>
            <a:off x="3575050" y="1257300"/>
            <a:ext cx="5111750" cy="3429000"/>
          </a:xfrm>
          <a:prstGeom prst="rect">
            <a:avLst/>
          </a:prstGeom>
          <a:noFill/>
          <a:ln>
            <a:noFill/>
          </a:ln>
        </p:spPr>
        <p:txBody>
          <a:bodyPr anchorCtr="0" anchor="t" bIns="34275" lIns="68575" spcFirstLastPara="1" rIns="68575" wrap="square" tIns="0">
            <a:normAutofit/>
          </a:bodyPr>
          <a:lstStyle>
            <a:lvl1pPr indent="-355600" lvl="0" marL="457200" algn="l">
              <a:spcBef>
                <a:spcPts val="400"/>
              </a:spcBef>
              <a:spcAft>
                <a:spcPts val="0"/>
              </a:spcAft>
              <a:buSzPts val="2000"/>
              <a:buChar char="⚫"/>
              <a:defRPr sz="2100"/>
            </a:lvl1pPr>
            <a:lvl2pPr indent="-336550" lvl="1" marL="914400" algn="l">
              <a:spcBef>
                <a:spcPts val="400"/>
              </a:spcBef>
              <a:spcAft>
                <a:spcPts val="0"/>
              </a:spcAft>
              <a:buSzPts val="1700"/>
              <a:buChar char="⚫"/>
              <a:defRPr sz="2000"/>
            </a:lvl2pPr>
            <a:lvl3pPr indent="-311150" lvl="2" marL="1371600" algn="l">
              <a:spcBef>
                <a:spcPts val="400"/>
              </a:spcBef>
              <a:spcAft>
                <a:spcPts val="0"/>
              </a:spcAft>
              <a:buSzPts val="1300"/>
              <a:buChar char="⚫"/>
              <a:defRPr sz="1800"/>
            </a:lvl3pPr>
            <a:lvl4pPr indent="-292100" lvl="3" marL="1828800" algn="l">
              <a:spcBef>
                <a:spcPts val="300"/>
              </a:spcBef>
              <a:spcAft>
                <a:spcPts val="0"/>
              </a:spcAft>
              <a:buSzPts val="1000"/>
              <a:buChar char="⚫"/>
              <a:defRPr sz="1500"/>
            </a:lvl4pPr>
            <a:lvl5pPr indent="-285750" lvl="4" marL="2286000" algn="l">
              <a:spcBef>
                <a:spcPts val="300"/>
              </a:spcBef>
              <a:spcAft>
                <a:spcPts val="0"/>
              </a:spcAft>
              <a:buSzPts val="900"/>
              <a:buChar char="⚫"/>
              <a:defRPr sz="1400"/>
            </a:lvl5pPr>
            <a:lvl6pPr indent="-298450" lvl="5" marL="2743200" algn="l">
              <a:spcBef>
                <a:spcPts val="300"/>
              </a:spcBef>
              <a:spcAft>
                <a:spcPts val="0"/>
              </a:spcAft>
              <a:buSzPts val="1100"/>
              <a:buChar char="⚫"/>
              <a:defRPr/>
            </a:lvl6pPr>
            <a:lvl7pPr indent="-298450" lvl="6" marL="3200400" algn="l">
              <a:spcBef>
                <a:spcPts val="300"/>
              </a:spcBef>
              <a:spcAft>
                <a:spcPts val="0"/>
              </a:spcAft>
              <a:buSzPts val="1100"/>
              <a:buChar char="⚫"/>
              <a:defRPr/>
            </a:lvl7pPr>
            <a:lvl8pPr indent="-317500" lvl="7" marL="3657600" algn="l">
              <a:spcBef>
                <a:spcPts val="300"/>
              </a:spcBef>
              <a:spcAft>
                <a:spcPts val="0"/>
              </a:spcAft>
              <a:buSzPts val="1400"/>
              <a:buChar char="•"/>
              <a:defRPr/>
            </a:lvl8pPr>
            <a:lvl9pPr indent="-228600" lvl="8" marL="4114800" algn="l">
              <a:spcBef>
                <a:spcPts val="300"/>
              </a:spcBef>
              <a:spcAft>
                <a:spcPts val="0"/>
              </a:spcAft>
              <a:buSzPts val="1400"/>
              <a:buNone/>
              <a:defRPr/>
            </a:lvl9pPr>
          </a:lstStyle>
          <a:p/>
        </p:txBody>
      </p:sp>
      <p:sp>
        <p:nvSpPr>
          <p:cNvPr id="115" name="Google Shape;115;p21"/>
          <p:cNvSpPr txBox="1"/>
          <p:nvPr>
            <p:ph idx="2" type="body"/>
          </p:nvPr>
        </p:nvSpPr>
        <p:spPr>
          <a:xfrm>
            <a:off x="685800" y="1257300"/>
            <a:ext cx="2743200" cy="3429000"/>
          </a:xfrm>
          <a:prstGeom prst="rect">
            <a:avLst/>
          </a:prstGeom>
          <a:noFill/>
          <a:ln>
            <a:noFill/>
          </a:ln>
        </p:spPr>
        <p:txBody>
          <a:bodyPr anchorCtr="0" anchor="t" bIns="34275" lIns="13700" spcFirstLastPara="1" rIns="13700" wrap="square" tIns="34275">
            <a:normAutofit/>
          </a:bodyPr>
          <a:lstStyle>
            <a:lvl1pPr indent="-228600" lvl="0" marL="457200" algn="l">
              <a:spcBef>
                <a:spcPts val="200"/>
              </a:spcBef>
              <a:spcAft>
                <a:spcPts val="0"/>
              </a:spcAft>
              <a:buSzPts val="1000"/>
              <a:buNone/>
              <a:defRPr sz="1100"/>
            </a:lvl1pPr>
            <a:lvl2pPr indent="-228600" lvl="1" marL="914400" algn="l">
              <a:spcBef>
                <a:spcPts val="200"/>
              </a:spcBef>
              <a:spcAft>
                <a:spcPts val="0"/>
              </a:spcAft>
              <a:buSzPts val="800"/>
              <a:buNone/>
              <a:defRPr sz="900"/>
            </a:lvl2pPr>
            <a:lvl3pPr indent="-228600" lvl="2" marL="1371600" algn="l">
              <a:spcBef>
                <a:spcPts val="200"/>
              </a:spcBef>
              <a:spcAft>
                <a:spcPts val="0"/>
              </a:spcAft>
              <a:buSzPts val="500"/>
              <a:buNone/>
              <a:defRPr sz="800"/>
            </a:lvl3pPr>
            <a:lvl4pPr indent="-228600" lvl="3" marL="1828800" algn="l">
              <a:spcBef>
                <a:spcPts val="100"/>
              </a:spcBef>
              <a:spcAft>
                <a:spcPts val="0"/>
              </a:spcAft>
              <a:buSzPts val="400"/>
              <a:buNone/>
              <a:defRPr sz="700"/>
            </a:lvl4pPr>
            <a:lvl5pPr indent="-228600" lvl="4" marL="2286000" algn="l">
              <a:spcBef>
                <a:spcPts val="100"/>
              </a:spcBef>
              <a:spcAft>
                <a:spcPts val="0"/>
              </a:spcAft>
              <a:buSzPts val="400"/>
              <a:buNone/>
              <a:defRPr sz="700"/>
            </a:lvl5pPr>
            <a:lvl6pPr indent="-298450" lvl="5" marL="2743200" algn="l">
              <a:spcBef>
                <a:spcPts val="300"/>
              </a:spcBef>
              <a:spcAft>
                <a:spcPts val="0"/>
              </a:spcAft>
              <a:buSzPts val="1100"/>
              <a:buChar char="⚫"/>
              <a:defRPr/>
            </a:lvl6pPr>
            <a:lvl7pPr indent="-298450" lvl="6" marL="3200400" algn="l">
              <a:spcBef>
                <a:spcPts val="300"/>
              </a:spcBef>
              <a:spcAft>
                <a:spcPts val="0"/>
              </a:spcAft>
              <a:buSzPts val="1100"/>
              <a:buChar char="⚫"/>
              <a:defRPr/>
            </a:lvl7pPr>
            <a:lvl8pPr indent="-317500" lvl="7" marL="3657600" algn="l">
              <a:spcBef>
                <a:spcPts val="300"/>
              </a:spcBef>
              <a:spcAft>
                <a:spcPts val="0"/>
              </a:spcAft>
              <a:buSzPts val="1400"/>
              <a:buChar char="•"/>
              <a:defRPr/>
            </a:lvl8pPr>
            <a:lvl9pPr indent="-228600" lvl="8" marL="4114800" algn="l">
              <a:spcBef>
                <a:spcPts val="300"/>
              </a:spcBef>
              <a:spcAft>
                <a:spcPts val="0"/>
              </a:spcAft>
              <a:buSzPts val="1400"/>
              <a:buNone/>
              <a:defRPr/>
            </a:lvl9pPr>
          </a:lstStyle>
          <a:p/>
        </p:txBody>
      </p:sp>
      <p:sp>
        <p:nvSpPr>
          <p:cNvPr id="116" name="Google Shape;116;p21"/>
          <p:cNvSpPr txBox="1"/>
          <p:nvPr>
            <p:ph idx="10" type="dt"/>
          </p:nvPr>
        </p:nvSpPr>
        <p:spPr>
          <a:xfrm>
            <a:off x="457200" y="4767263"/>
            <a:ext cx="2133600" cy="273844"/>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7" name="Google Shape;117;p21"/>
          <p:cNvSpPr txBox="1"/>
          <p:nvPr>
            <p:ph idx="11" type="ftr"/>
          </p:nvPr>
        </p:nvSpPr>
        <p:spPr>
          <a:xfrm>
            <a:off x="2667000" y="4767263"/>
            <a:ext cx="3352800" cy="273844"/>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8" name="Google Shape;118;p21"/>
          <p:cNvSpPr txBox="1"/>
          <p:nvPr>
            <p:ph idx="12" type="sldNum"/>
          </p:nvPr>
        </p:nvSpPr>
        <p:spPr>
          <a:xfrm>
            <a:off x="7924800" y="4767263"/>
            <a:ext cx="762000" cy="273844"/>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19" name="Shape 119"/>
        <p:cNvGrpSpPr/>
        <p:nvPr/>
      </p:nvGrpSpPr>
      <p:grpSpPr>
        <a:xfrm>
          <a:off x="0" y="0"/>
          <a:ext cx="0" cy="0"/>
          <a:chOff x="0" y="0"/>
          <a:chExt cx="0" cy="0"/>
        </a:xfrm>
      </p:grpSpPr>
      <p:sp>
        <p:nvSpPr>
          <p:cNvPr id="120" name="Google Shape;120;p22"/>
          <p:cNvSpPr/>
          <p:nvPr/>
        </p:nvSpPr>
        <p:spPr>
          <a:xfrm flipH="1" rot="-10380000">
            <a:off x="3165753" y="831058"/>
            <a:ext cx="5257800" cy="3086100"/>
          </a:xfrm>
          <a:prstGeom prst="snipRoundRect">
            <a:avLst>
              <a:gd fmla="val 0" name="adj1"/>
              <a:gd fmla="val 3646" name="adj2"/>
            </a:avLst>
          </a:prstGeom>
          <a:solidFill>
            <a:srgbClr val="FFFFFF"/>
          </a:solidFill>
          <a:ln cap="rnd" cmpd="sng" w="9525">
            <a:solidFill>
              <a:srgbClr val="C0C0C0"/>
            </a:solidFill>
            <a:prstDash val="solid"/>
            <a:miter lim="800000"/>
            <a:headEnd len="sm" w="sm" type="none"/>
            <a:tailEnd len="sm" w="sm" type="none"/>
          </a:ln>
          <a:effectLst>
            <a:outerShdw blurRad="63500" sx="98500" kx="100000" rotWithShape="0" algn="tl" dir="7500000" dist="38500" sy="100080">
              <a:srgbClr val="000000">
                <a:alpha val="24705"/>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alatino Linotype"/>
              <a:ea typeface="Palatino Linotype"/>
              <a:cs typeface="Palatino Linotype"/>
              <a:sym typeface="Palatino Linotype"/>
            </a:endParaRPr>
          </a:p>
        </p:txBody>
      </p:sp>
      <p:sp>
        <p:nvSpPr>
          <p:cNvPr id="121" name="Google Shape;121;p22"/>
          <p:cNvSpPr/>
          <p:nvPr/>
        </p:nvSpPr>
        <p:spPr>
          <a:xfrm flipH="1" rot="-10380000">
            <a:off x="8004134" y="4019827"/>
            <a:ext cx="155448" cy="116586"/>
          </a:xfrm>
          <a:prstGeom prst="rtTriangle">
            <a:avLst/>
          </a:prstGeom>
          <a:solidFill>
            <a:srgbClr val="FFFFFF"/>
          </a:solidFill>
          <a:ln cap="flat" cmpd="sng" w="12700">
            <a:solidFill>
              <a:srgbClr val="FFFFFF"/>
            </a:solidFill>
            <a:prstDash val="solid"/>
            <a:bevel/>
            <a:headEnd len="sm" w="sm" type="none"/>
            <a:tailEnd len="sm" w="sm" type="none"/>
          </a:ln>
          <a:effectLst>
            <a:outerShdw blurRad="19685" rotWithShape="0" algn="tl" dir="12900000" dist="6350">
              <a:srgbClr val="000000">
                <a:alpha val="46666"/>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Palatino Linotype"/>
              <a:ea typeface="Palatino Linotype"/>
              <a:cs typeface="Palatino Linotype"/>
              <a:sym typeface="Palatino Linotype"/>
            </a:endParaRPr>
          </a:p>
        </p:txBody>
      </p:sp>
      <p:sp>
        <p:nvSpPr>
          <p:cNvPr id="122" name="Google Shape;122;p22"/>
          <p:cNvSpPr txBox="1"/>
          <p:nvPr>
            <p:ph type="title"/>
          </p:nvPr>
        </p:nvSpPr>
        <p:spPr>
          <a:xfrm>
            <a:off x="609600" y="882748"/>
            <a:ext cx="2212848" cy="1186966"/>
          </a:xfrm>
          <a:prstGeom prst="rect">
            <a:avLst/>
          </a:prstGeom>
          <a:noFill/>
          <a:ln>
            <a:noFill/>
          </a:ln>
        </p:spPr>
        <p:txBody>
          <a:bodyPr anchorCtr="0" anchor="b" bIns="34275" lIns="34275" spcFirstLastPara="1" rIns="34275" wrap="square" tIns="34275">
            <a:normAutofit/>
          </a:bodyPr>
          <a:lstStyle>
            <a:lvl1pPr lvl="0" algn="l">
              <a:spcBef>
                <a:spcPts val="0"/>
              </a:spcBef>
              <a:spcAft>
                <a:spcPts val="0"/>
              </a:spcAft>
              <a:buClr>
                <a:schemeClr val="dk2"/>
              </a:buClr>
              <a:buSzPts val="1500"/>
              <a:buFont typeface="Century Gothic"/>
              <a:buNone/>
              <a:defRPr b="1" sz="15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descr="An empty placeholder to add an image. Click on the placeholder and select the image that you wish to add" id="123" name="Google Shape;123;p22"/>
          <p:cNvSpPr/>
          <p:nvPr>
            <p:ph idx="2" type="pic"/>
          </p:nvPr>
        </p:nvSpPr>
        <p:spPr>
          <a:xfrm rot="420000">
            <a:off x="3485793" y="899638"/>
            <a:ext cx="4617720" cy="2948940"/>
          </a:xfrm>
          <a:prstGeom prst="rect">
            <a:avLst/>
          </a:prstGeom>
          <a:solidFill>
            <a:schemeClr val="lt2"/>
          </a:solidFill>
          <a:ln cap="rnd" cmpd="sng" w="9525">
            <a:solidFill>
              <a:srgbClr val="C0C0C0"/>
            </a:solidFill>
            <a:prstDash val="solid"/>
            <a:round/>
            <a:headEnd len="sm" w="sm" type="none"/>
            <a:tailEnd len="sm" w="sm" type="none"/>
          </a:ln>
        </p:spPr>
        <p:txBody>
          <a:bodyPr anchorCtr="0" anchor="t" bIns="34275" lIns="68575" spcFirstLastPara="1" rIns="68575" wrap="square" tIns="34275">
            <a:noAutofit/>
          </a:bodyPr>
          <a:lstStyle>
            <a:lvl1pPr lvl="0" marR="0" rtl="0" algn="l">
              <a:spcBef>
                <a:spcPts val="500"/>
              </a:spcBef>
              <a:spcAft>
                <a:spcPts val="0"/>
              </a:spcAft>
              <a:buClr>
                <a:srgbClr val="626A19"/>
              </a:buClr>
              <a:buSzPts val="2300"/>
              <a:buFont typeface="Noto Sans Symbols"/>
              <a:buNone/>
              <a:defRPr b="0" i="0" sz="2400" u="none" cap="none" strike="noStrike">
                <a:solidFill>
                  <a:schemeClr val="dk1"/>
                </a:solidFill>
                <a:latin typeface="Palatino Linotype"/>
                <a:ea typeface="Palatino Linotype"/>
                <a:cs typeface="Palatino Linotype"/>
                <a:sym typeface="Palatino Linotype"/>
              </a:defRPr>
            </a:lvl1pPr>
            <a:lvl2pPr lvl="1" marR="0" rtl="0" algn="l">
              <a:spcBef>
                <a:spcPts val="400"/>
              </a:spcBef>
              <a:spcAft>
                <a:spcPts val="0"/>
              </a:spcAft>
              <a:buClr>
                <a:srgbClr val="2A4F1C"/>
              </a:buClr>
              <a:buSzPts val="1500"/>
              <a:buFont typeface="Noto Sans Symbols"/>
              <a:buChar char="⚫"/>
              <a:defRPr b="0" i="0" sz="1800" u="none" cap="none" strike="noStrike">
                <a:solidFill>
                  <a:schemeClr val="dk1"/>
                </a:solidFill>
                <a:latin typeface="Palatino Linotype"/>
                <a:ea typeface="Palatino Linotype"/>
                <a:cs typeface="Palatino Linotype"/>
                <a:sym typeface="Palatino Linotype"/>
              </a:defRPr>
            </a:lvl2pPr>
            <a:lvl3pPr lvl="2" marR="0" rtl="0" algn="l">
              <a:spcBef>
                <a:spcPts val="300"/>
              </a:spcBef>
              <a:spcAft>
                <a:spcPts val="0"/>
              </a:spcAft>
              <a:buClr>
                <a:srgbClr val="455C19"/>
              </a:buClr>
              <a:buSzPts val="1100"/>
              <a:buFont typeface="Noto Sans Symbols"/>
              <a:buChar char="⚫"/>
              <a:defRPr b="0" i="0" sz="1600" u="none" cap="none" strike="noStrike">
                <a:solidFill>
                  <a:schemeClr val="dk1"/>
                </a:solidFill>
                <a:latin typeface="Palatino Linotype"/>
                <a:ea typeface="Palatino Linotype"/>
                <a:cs typeface="Palatino Linotype"/>
                <a:sym typeface="Palatino Linotype"/>
              </a:defRPr>
            </a:lvl3pPr>
            <a:lvl4pPr lvl="3" marR="0" rtl="0" algn="l">
              <a:spcBef>
                <a:spcPts val="300"/>
              </a:spcBef>
              <a:spcAft>
                <a:spcPts val="0"/>
              </a:spcAft>
              <a:buClr>
                <a:srgbClr val="626A19"/>
              </a:buClr>
              <a:buSzPts val="1000"/>
              <a:buFont typeface="Noto Sans Symbols"/>
              <a:buChar char="⚫"/>
              <a:defRPr b="0" i="0" sz="1500" u="none" cap="none" strike="noStrike">
                <a:solidFill>
                  <a:schemeClr val="dk1"/>
                </a:solidFill>
                <a:latin typeface="Palatino Linotype"/>
                <a:ea typeface="Palatino Linotype"/>
                <a:cs typeface="Palatino Linotype"/>
                <a:sym typeface="Palatino Linotype"/>
              </a:defRPr>
            </a:lvl4pPr>
            <a:lvl5pPr lvl="4" marR="0" rtl="0" algn="l">
              <a:spcBef>
                <a:spcPts val="300"/>
              </a:spcBef>
              <a:spcAft>
                <a:spcPts val="0"/>
              </a:spcAft>
              <a:buClr>
                <a:srgbClr val="017058"/>
              </a:buClr>
              <a:buSzPts val="1000"/>
              <a:buFont typeface="Noto Sans Symbols"/>
              <a:buChar char="⚫"/>
              <a:defRPr b="0" i="0" sz="1500" u="none" cap="none" strike="noStrike">
                <a:solidFill>
                  <a:schemeClr val="dk1"/>
                </a:solidFill>
                <a:latin typeface="Palatino Linotype"/>
                <a:ea typeface="Palatino Linotype"/>
                <a:cs typeface="Palatino Linotype"/>
                <a:sym typeface="Palatino Linotype"/>
              </a:defRPr>
            </a:lvl5pPr>
            <a:lvl6pPr lvl="5" marR="0" rtl="0" algn="l">
              <a:spcBef>
                <a:spcPts val="300"/>
              </a:spcBef>
              <a:spcAft>
                <a:spcPts val="0"/>
              </a:spcAft>
              <a:buClr>
                <a:srgbClr val="215D65"/>
              </a:buClr>
              <a:buSzPts val="1100"/>
              <a:buFont typeface="Noto Sans Symbols"/>
              <a:buChar char="⚫"/>
              <a:defRPr b="0" i="0" sz="1400" u="none" cap="none" strike="noStrike">
                <a:solidFill>
                  <a:schemeClr val="dk1"/>
                </a:solidFill>
                <a:latin typeface="Palatino Linotype"/>
                <a:ea typeface="Palatino Linotype"/>
                <a:cs typeface="Palatino Linotype"/>
                <a:sym typeface="Palatino Linotype"/>
              </a:defRPr>
            </a:lvl6pPr>
            <a:lvl7pPr lvl="6" marR="0" rtl="0" algn="l">
              <a:spcBef>
                <a:spcPts val="200"/>
              </a:spcBef>
              <a:spcAft>
                <a:spcPts val="0"/>
              </a:spcAft>
              <a:buClr>
                <a:srgbClr val="066684"/>
              </a:buClr>
              <a:buSzPts val="1000"/>
              <a:buFont typeface="Noto Sans Symbols"/>
              <a:buChar char="⚫"/>
              <a:defRPr b="0" i="0" sz="1200" u="none" cap="none" strike="noStrike">
                <a:solidFill>
                  <a:schemeClr val="dk1"/>
                </a:solidFill>
                <a:latin typeface="Palatino Linotype"/>
                <a:ea typeface="Palatino Linotype"/>
                <a:cs typeface="Palatino Linotype"/>
                <a:sym typeface="Palatino Linotype"/>
              </a:defRPr>
            </a:lvl7pPr>
            <a:lvl8pPr lvl="7" marR="0" rtl="0" algn="l">
              <a:spcBef>
                <a:spcPts val="200"/>
              </a:spcBef>
              <a:spcAft>
                <a:spcPts val="0"/>
              </a:spcAft>
              <a:buClr>
                <a:schemeClr val="dk2"/>
              </a:buClr>
              <a:buSzPts val="1200"/>
              <a:buFont typeface="Palatino Linotype"/>
              <a:buChar char="•"/>
              <a:defRPr b="0" i="0" sz="1200" u="none" cap="none" strike="noStrike">
                <a:solidFill>
                  <a:schemeClr val="dk1"/>
                </a:solidFill>
                <a:latin typeface="Palatino Linotype"/>
                <a:ea typeface="Palatino Linotype"/>
                <a:cs typeface="Palatino Linotype"/>
                <a:sym typeface="Palatino Linotype"/>
              </a:defRPr>
            </a:lvl8pPr>
            <a:lvl9pPr lvl="8" marR="0" rtl="0" algn="l">
              <a:spcBef>
                <a:spcPts val="200"/>
              </a:spcBef>
              <a:spcAft>
                <a:spcPts val="0"/>
              </a:spcAft>
              <a:buClr>
                <a:schemeClr val="dk2"/>
              </a:buClr>
              <a:buSzPts val="1100"/>
              <a:buFont typeface="Palatino Linotype"/>
              <a:buNone/>
              <a:defRPr b="0" i="0" sz="1100" u="none" cap="none" strike="noStrike">
                <a:solidFill>
                  <a:schemeClr val="dk1"/>
                </a:solidFill>
                <a:latin typeface="Palatino Linotype"/>
                <a:ea typeface="Palatino Linotype"/>
                <a:cs typeface="Palatino Linotype"/>
                <a:sym typeface="Palatino Linotype"/>
              </a:defRPr>
            </a:lvl9pPr>
          </a:lstStyle>
          <a:p/>
        </p:txBody>
      </p:sp>
      <p:sp>
        <p:nvSpPr>
          <p:cNvPr id="124" name="Google Shape;124;p22"/>
          <p:cNvSpPr txBox="1"/>
          <p:nvPr>
            <p:ph idx="1" type="body"/>
          </p:nvPr>
        </p:nvSpPr>
        <p:spPr>
          <a:xfrm>
            <a:off x="609600" y="2121589"/>
            <a:ext cx="2209800" cy="1634490"/>
          </a:xfrm>
          <a:prstGeom prst="rect">
            <a:avLst/>
          </a:prstGeom>
          <a:noFill/>
          <a:ln>
            <a:noFill/>
          </a:ln>
        </p:spPr>
        <p:txBody>
          <a:bodyPr anchorCtr="0" anchor="t" bIns="34275" lIns="48000" spcFirstLastPara="1" rIns="34275" wrap="square" tIns="34275">
            <a:normAutofit/>
          </a:bodyPr>
          <a:lstStyle>
            <a:lvl1pPr indent="-228600" lvl="0" marL="457200" algn="l">
              <a:spcBef>
                <a:spcPts val="200"/>
              </a:spcBef>
              <a:spcAft>
                <a:spcPts val="0"/>
              </a:spcAft>
              <a:buSzPts val="900"/>
              <a:buFont typeface="Palatino Linotype"/>
              <a:buNone/>
              <a:defRPr sz="1000"/>
            </a:lvl1pPr>
            <a:lvl2pPr indent="-279400" lvl="1" marL="914400" algn="l">
              <a:spcBef>
                <a:spcPts val="200"/>
              </a:spcBef>
              <a:spcAft>
                <a:spcPts val="0"/>
              </a:spcAft>
              <a:buSzPts val="800"/>
              <a:buChar char="⚫"/>
              <a:defRPr sz="900"/>
            </a:lvl2pPr>
            <a:lvl3pPr indent="-260350" lvl="2" marL="1371600" algn="l">
              <a:spcBef>
                <a:spcPts val="200"/>
              </a:spcBef>
              <a:spcAft>
                <a:spcPts val="0"/>
              </a:spcAft>
              <a:buSzPts val="500"/>
              <a:buChar char="⚫"/>
              <a:defRPr sz="800"/>
            </a:lvl3pPr>
            <a:lvl4pPr indent="-254000" lvl="3" marL="1828800" algn="l">
              <a:spcBef>
                <a:spcPts val="100"/>
              </a:spcBef>
              <a:spcAft>
                <a:spcPts val="0"/>
              </a:spcAft>
              <a:buSzPts val="400"/>
              <a:buChar char="⚫"/>
              <a:defRPr sz="700"/>
            </a:lvl4pPr>
            <a:lvl5pPr indent="-254000" lvl="4" marL="2286000" algn="l">
              <a:spcBef>
                <a:spcPts val="100"/>
              </a:spcBef>
              <a:spcAft>
                <a:spcPts val="0"/>
              </a:spcAft>
              <a:buSzPts val="400"/>
              <a:buChar char="⚫"/>
              <a:defRPr sz="700"/>
            </a:lvl5pPr>
            <a:lvl6pPr indent="-298450" lvl="5" marL="2743200" algn="l">
              <a:spcBef>
                <a:spcPts val="300"/>
              </a:spcBef>
              <a:spcAft>
                <a:spcPts val="0"/>
              </a:spcAft>
              <a:buSzPts val="1100"/>
              <a:buChar char="⚫"/>
              <a:defRPr/>
            </a:lvl6pPr>
            <a:lvl7pPr indent="-298450" lvl="6" marL="3200400" algn="l">
              <a:spcBef>
                <a:spcPts val="300"/>
              </a:spcBef>
              <a:spcAft>
                <a:spcPts val="0"/>
              </a:spcAft>
              <a:buSzPts val="1100"/>
              <a:buChar char="⚫"/>
              <a:defRPr/>
            </a:lvl7pPr>
            <a:lvl8pPr indent="-317500" lvl="7" marL="3657600" algn="l">
              <a:spcBef>
                <a:spcPts val="300"/>
              </a:spcBef>
              <a:spcAft>
                <a:spcPts val="0"/>
              </a:spcAft>
              <a:buSzPts val="1400"/>
              <a:buChar char="•"/>
              <a:defRPr/>
            </a:lvl8pPr>
            <a:lvl9pPr indent="-228600" lvl="8" marL="4114800" algn="l">
              <a:spcBef>
                <a:spcPts val="300"/>
              </a:spcBef>
              <a:spcAft>
                <a:spcPts val="0"/>
              </a:spcAft>
              <a:buSzPts val="1400"/>
              <a:buNone/>
              <a:defRPr/>
            </a:lvl9pPr>
          </a:lstStyle>
          <a:p/>
        </p:txBody>
      </p:sp>
      <p:sp>
        <p:nvSpPr>
          <p:cNvPr id="125" name="Google Shape;125;p22"/>
          <p:cNvSpPr txBox="1"/>
          <p:nvPr>
            <p:ph idx="10" type="dt"/>
          </p:nvPr>
        </p:nvSpPr>
        <p:spPr>
          <a:xfrm>
            <a:off x="457200" y="4767263"/>
            <a:ext cx="2133600" cy="273844"/>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6" name="Google Shape;126;p22"/>
          <p:cNvSpPr txBox="1"/>
          <p:nvPr>
            <p:ph idx="11" type="ftr"/>
          </p:nvPr>
        </p:nvSpPr>
        <p:spPr>
          <a:xfrm>
            <a:off x="2667000" y="4767263"/>
            <a:ext cx="3352800" cy="273844"/>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7" name="Google Shape;127;p22"/>
          <p:cNvSpPr txBox="1"/>
          <p:nvPr>
            <p:ph idx="12" type="sldNum"/>
          </p:nvPr>
        </p:nvSpPr>
        <p:spPr>
          <a:xfrm>
            <a:off x="8077200" y="4767263"/>
            <a:ext cx="609600" cy="273844"/>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28" name="Google Shape;128;p22"/>
          <p:cNvSpPr/>
          <p:nvPr/>
        </p:nvSpPr>
        <p:spPr>
          <a:xfrm flipH="1" rot="10800000">
            <a:off x="-9525" y="4362450"/>
            <a:ext cx="9163050" cy="78105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668F1B">
                  <a:alpha val="44705"/>
                </a:srgbClr>
              </a:gs>
              <a:gs pos="100000">
                <a:srgbClr val="CAE00E">
                  <a:alpha val="54901"/>
                </a:srgbClr>
              </a:gs>
            </a:gsLst>
            <a:lin ang="5400000" scaled="0"/>
          </a:gra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alatino Linotype"/>
              <a:ea typeface="Palatino Linotype"/>
              <a:cs typeface="Palatino Linotype"/>
              <a:sym typeface="Palatino Linotype"/>
            </a:endParaRPr>
          </a:p>
        </p:txBody>
      </p:sp>
      <p:sp>
        <p:nvSpPr>
          <p:cNvPr id="129" name="Google Shape;129;p22"/>
          <p:cNvSpPr/>
          <p:nvPr/>
        </p:nvSpPr>
        <p:spPr>
          <a:xfrm flipH="1" rot="10800000">
            <a:off x="4381500" y="4664869"/>
            <a:ext cx="4762500" cy="478631"/>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99A719">
                  <a:alpha val="29803"/>
                </a:srgbClr>
              </a:gs>
              <a:gs pos="80000">
                <a:srgbClr val="80B814">
                  <a:alpha val="44705"/>
                </a:srgbClr>
              </a:gs>
              <a:gs pos="100000">
                <a:srgbClr val="80B814">
                  <a:alpha val="44705"/>
                </a:srgbClr>
              </a:gs>
            </a:gsLst>
            <a:lin ang="5400000" scaled="0"/>
          </a:gra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alatino Linotype"/>
              <a:ea typeface="Palatino Linotype"/>
              <a:cs typeface="Palatino Linotype"/>
              <a:sym typeface="Palatino Linotype"/>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0" name="Shape 130"/>
        <p:cNvGrpSpPr/>
        <p:nvPr/>
      </p:nvGrpSpPr>
      <p:grpSpPr>
        <a:xfrm>
          <a:off x="0" y="0"/>
          <a:ext cx="0" cy="0"/>
          <a:chOff x="0" y="0"/>
          <a:chExt cx="0" cy="0"/>
        </a:xfrm>
      </p:grpSpPr>
      <p:sp>
        <p:nvSpPr>
          <p:cNvPr id="131" name="Google Shape;131;p23"/>
          <p:cNvSpPr txBox="1"/>
          <p:nvPr>
            <p:ph type="title"/>
          </p:nvPr>
        </p:nvSpPr>
        <p:spPr>
          <a:xfrm>
            <a:off x="457200" y="528066"/>
            <a:ext cx="8229600" cy="857250"/>
          </a:xfrm>
          <a:prstGeom prst="rect">
            <a:avLst/>
          </a:prstGeom>
          <a:noFill/>
          <a:ln>
            <a:noFill/>
          </a:ln>
        </p:spPr>
        <p:txBody>
          <a:bodyPr anchorCtr="0" anchor="b" bIns="0" lIns="0" spcFirstLastPara="1" rIns="0" wrap="square" tIns="34275">
            <a:normAutofit/>
          </a:bodyPr>
          <a:lstStyle>
            <a:lvl1pPr lvl="0" algn="l">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2" name="Google Shape;132;p23"/>
          <p:cNvSpPr txBox="1"/>
          <p:nvPr>
            <p:ph idx="1" type="body"/>
          </p:nvPr>
        </p:nvSpPr>
        <p:spPr>
          <a:xfrm rot="5400000">
            <a:off x="2926080" y="-1017270"/>
            <a:ext cx="3291840" cy="8229600"/>
          </a:xfrm>
          <a:prstGeom prst="rect">
            <a:avLst/>
          </a:prstGeom>
          <a:noFill/>
          <a:ln>
            <a:noFill/>
          </a:ln>
        </p:spPr>
        <p:txBody>
          <a:bodyPr anchorCtr="0" anchor="t" bIns="34275" lIns="68575" spcFirstLastPara="1" rIns="68575" wrap="square" tIns="34275">
            <a:normAutofit/>
          </a:bodyPr>
          <a:lstStyle>
            <a:lvl1pPr indent="-311150" lvl="0" marL="457200" algn="l">
              <a:spcBef>
                <a:spcPts val="300"/>
              </a:spcBef>
              <a:spcAft>
                <a:spcPts val="0"/>
              </a:spcAft>
              <a:buSzPts val="1300"/>
              <a:buChar char="⚫"/>
              <a:defRPr/>
            </a:lvl1pPr>
            <a:lvl2pPr indent="-298450" lvl="1" marL="914400" algn="l">
              <a:spcBef>
                <a:spcPts val="300"/>
              </a:spcBef>
              <a:spcAft>
                <a:spcPts val="0"/>
              </a:spcAft>
              <a:buSzPts val="1100"/>
              <a:buChar char="⚫"/>
              <a:defRPr/>
            </a:lvl2pPr>
            <a:lvl3pPr indent="-285750" lvl="2" marL="1371600" algn="l">
              <a:spcBef>
                <a:spcPts val="300"/>
              </a:spcBef>
              <a:spcAft>
                <a:spcPts val="0"/>
              </a:spcAft>
              <a:buSzPts val="900"/>
              <a:buChar char="⚫"/>
              <a:defRPr/>
            </a:lvl3pPr>
            <a:lvl4pPr indent="-285750" lvl="3" marL="1828800" algn="l">
              <a:spcBef>
                <a:spcPts val="300"/>
              </a:spcBef>
              <a:spcAft>
                <a:spcPts val="0"/>
              </a:spcAft>
              <a:buSzPts val="900"/>
              <a:buChar char="⚫"/>
              <a:defRPr/>
            </a:lvl4pPr>
            <a:lvl5pPr indent="-285750" lvl="4" marL="2286000" algn="l">
              <a:spcBef>
                <a:spcPts val="300"/>
              </a:spcBef>
              <a:spcAft>
                <a:spcPts val="0"/>
              </a:spcAft>
              <a:buSzPts val="900"/>
              <a:buChar char="⚫"/>
              <a:defRPr/>
            </a:lvl5pPr>
            <a:lvl6pPr indent="-298450" lvl="5" marL="2743200" algn="l">
              <a:spcBef>
                <a:spcPts val="300"/>
              </a:spcBef>
              <a:spcAft>
                <a:spcPts val="0"/>
              </a:spcAft>
              <a:buSzPts val="1100"/>
              <a:buChar char="⚫"/>
              <a:defRPr/>
            </a:lvl6pPr>
            <a:lvl7pPr indent="-298450" lvl="6" marL="3200400" algn="l">
              <a:spcBef>
                <a:spcPts val="300"/>
              </a:spcBef>
              <a:spcAft>
                <a:spcPts val="0"/>
              </a:spcAft>
              <a:buSzPts val="1100"/>
              <a:buChar char="⚫"/>
              <a:defRPr/>
            </a:lvl7pPr>
            <a:lvl8pPr indent="-317500" lvl="7" marL="3657600" algn="l">
              <a:spcBef>
                <a:spcPts val="300"/>
              </a:spcBef>
              <a:spcAft>
                <a:spcPts val="0"/>
              </a:spcAft>
              <a:buSzPts val="1400"/>
              <a:buChar char="•"/>
              <a:defRPr/>
            </a:lvl8pPr>
            <a:lvl9pPr indent="-228600" lvl="8" marL="4114800" algn="l">
              <a:spcBef>
                <a:spcPts val="300"/>
              </a:spcBef>
              <a:spcAft>
                <a:spcPts val="0"/>
              </a:spcAft>
              <a:buSzPts val="1400"/>
              <a:buNone/>
              <a:defRPr/>
            </a:lvl9pPr>
          </a:lstStyle>
          <a:p/>
        </p:txBody>
      </p:sp>
      <p:sp>
        <p:nvSpPr>
          <p:cNvPr id="133" name="Google Shape;133;p23"/>
          <p:cNvSpPr txBox="1"/>
          <p:nvPr>
            <p:ph idx="10" type="dt"/>
          </p:nvPr>
        </p:nvSpPr>
        <p:spPr>
          <a:xfrm>
            <a:off x="457200" y="4767263"/>
            <a:ext cx="2133600" cy="273844"/>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4" name="Google Shape;134;p23"/>
          <p:cNvSpPr txBox="1"/>
          <p:nvPr>
            <p:ph idx="11" type="ftr"/>
          </p:nvPr>
        </p:nvSpPr>
        <p:spPr>
          <a:xfrm>
            <a:off x="2667000" y="4767263"/>
            <a:ext cx="3352800" cy="273844"/>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5" name="Google Shape;135;p23"/>
          <p:cNvSpPr txBox="1"/>
          <p:nvPr>
            <p:ph idx="12" type="sldNum"/>
          </p:nvPr>
        </p:nvSpPr>
        <p:spPr>
          <a:xfrm>
            <a:off x="7924800" y="4767263"/>
            <a:ext cx="762000" cy="273844"/>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6" name="Shape 136"/>
        <p:cNvGrpSpPr/>
        <p:nvPr/>
      </p:nvGrpSpPr>
      <p:grpSpPr>
        <a:xfrm>
          <a:off x="0" y="0"/>
          <a:ext cx="0" cy="0"/>
          <a:chOff x="0" y="0"/>
          <a:chExt cx="0" cy="0"/>
        </a:xfrm>
      </p:grpSpPr>
      <p:sp>
        <p:nvSpPr>
          <p:cNvPr id="137" name="Google Shape;137;p24"/>
          <p:cNvSpPr txBox="1"/>
          <p:nvPr>
            <p:ph type="title"/>
          </p:nvPr>
        </p:nvSpPr>
        <p:spPr>
          <a:xfrm rot="5400000">
            <a:off x="5703689" y="1611513"/>
            <a:ext cx="3908822" cy="2057400"/>
          </a:xfrm>
          <a:prstGeom prst="rect">
            <a:avLst/>
          </a:prstGeom>
          <a:noFill/>
          <a:ln>
            <a:noFill/>
          </a:ln>
        </p:spPr>
        <p:txBody>
          <a:bodyPr anchorCtr="0" anchor="b" bIns="0" lIns="0" spcFirstLastPara="1" rIns="0" wrap="square" tIns="34275">
            <a:normAutofit/>
          </a:bodyPr>
          <a:lstStyle>
            <a:lvl1pPr lvl="0" algn="l">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8" name="Google Shape;138;p24"/>
          <p:cNvSpPr txBox="1"/>
          <p:nvPr>
            <p:ph idx="1" type="body"/>
          </p:nvPr>
        </p:nvSpPr>
        <p:spPr>
          <a:xfrm rot="5400000">
            <a:off x="1512689" y="-369687"/>
            <a:ext cx="3908822" cy="6019800"/>
          </a:xfrm>
          <a:prstGeom prst="rect">
            <a:avLst/>
          </a:prstGeom>
          <a:noFill/>
          <a:ln>
            <a:noFill/>
          </a:ln>
        </p:spPr>
        <p:txBody>
          <a:bodyPr anchorCtr="0" anchor="t" bIns="34275" lIns="68575" spcFirstLastPara="1" rIns="68575" wrap="square" tIns="34275">
            <a:normAutofit/>
          </a:bodyPr>
          <a:lstStyle>
            <a:lvl1pPr indent="-311150" lvl="0" marL="457200" algn="l">
              <a:spcBef>
                <a:spcPts val="300"/>
              </a:spcBef>
              <a:spcAft>
                <a:spcPts val="0"/>
              </a:spcAft>
              <a:buSzPts val="1300"/>
              <a:buChar char="⚫"/>
              <a:defRPr/>
            </a:lvl1pPr>
            <a:lvl2pPr indent="-298450" lvl="1" marL="914400" algn="l">
              <a:spcBef>
                <a:spcPts val="300"/>
              </a:spcBef>
              <a:spcAft>
                <a:spcPts val="0"/>
              </a:spcAft>
              <a:buSzPts val="1100"/>
              <a:buChar char="⚫"/>
              <a:defRPr/>
            </a:lvl2pPr>
            <a:lvl3pPr indent="-285750" lvl="2" marL="1371600" algn="l">
              <a:spcBef>
                <a:spcPts val="300"/>
              </a:spcBef>
              <a:spcAft>
                <a:spcPts val="0"/>
              </a:spcAft>
              <a:buSzPts val="900"/>
              <a:buChar char="⚫"/>
              <a:defRPr/>
            </a:lvl3pPr>
            <a:lvl4pPr indent="-285750" lvl="3" marL="1828800" algn="l">
              <a:spcBef>
                <a:spcPts val="300"/>
              </a:spcBef>
              <a:spcAft>
                <a:spcPts val="0"/>
              </a:spcAft>
              <a:buSzPts val="900"/>
              <a:buChar char="⚫"/>
              <a:defRPr/>
            </a:lvl4pPr>
            <a:lvl5pPr indent="-285750" lvl="4" marL="2286000" algn="l">
              <a:spcBef>
                <a:spcPts val="300"/>
              </a:spcBef>
              <a:spcAft>
                <a:spcPts val="0"/>
              </a:spcAft>
              <a:buSzPts val="900"/>
              <a:buChar char="⚫"/>
              <a:defRPr/>
            </a:lvl5pPr>
            <a:lvl6pPr indent="-298450" lvl="5" marL="2743200" algn="l">
              <a:spcBef>
                <a:spcPts val="300"/>
              </a:spcBef>
              <a:spcAft>
                <a:spcPts val="0"/>
              </a:spcAft>
              <a:buSzPts val="1100"/>
              <a:buChar char="⚫"/>
              <a:defRPr/>
            </a:lvl6pPr>
            <a:lvl7pPr indent="-298450" lvl="6" marL="3200400" algn="l">
              <a:spcBef>
                <a:spcPts val="300"/>
              </a:spcBef>
              <a:spcAft>
                <a:spcPts val="0"/>
              </a:spcAft>
              <a:buSzPts val="1100"/>
              <a:buChar char="⚫"/>
              <a:defRPr/>
            </a:lvl7pPr>
            <a:lvl8pPr indent="-317500" lvl="7" marL="3657600" algn="l">
              <a:spcBef>
                <a:spcPts val="300"/>
              </a:spcBef>
              <a:spcAft>
                <a:spcPts val="0"/>
              </a:spcAft>
              <a:buSzPts val="1400"/>
              <a:buChar char="•"/>
              <a:defRPr/>
            </a:lvl8pPr>
            <a:lvl9pPr indent="-228600" lvl="8" marL="4114800" algn="l">
              <a:spcBef>
                <a:spcPts val="300"/>
              </a:spcBef>
              <a:spcAft>
                <a:spcPts val="0"/>
              </a:spcAft>
              <a:buSzPts val="1400"/>
              <a:buNone/>
              <a:defRPr/>
            </a:lvl9pPr>
          </a:lstStyle>
          <a:p/>
        </p:txBody>
      </p:sp>
      <p:sp>
        <p:nvSpPr>
          <p:cNvPr id="139" name="Google Shape;139;p24"/>
          <p:cNvSpPr txBox="1"/>
          <p:nvPr>
            <p:ph idx="10" type="dt"/>
          </p:nvPr>
        </p:nvSpPr>
        <p:spPr>
          <a:xfrm>
            <a:off x="457200" y="4767263"/>
            <a:ext cx="2133600" cy="273844"/>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0" name="Google Shape;140;p24"/>
          <p:cNvSpPr txBox="1"/>
          <p:nvPr>
            <p:ph idx="11" type="ftr"/>
          </p:nvPr>
        </p:nvSpPr>
        <p:spPr>
          <a:xfrm>
            <a:off x="2667000" y="4767263"/>
            <a:ext cx="3352800" cy="273844"/>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1" name="Google Shape;141;p24"/>
          <p:cNvSpPr txBox="1"/>
          <p:nvPr>
            <p:ph idx="12" type="sldNum"/>
          </p:nvPr>
        </p:nvSpPr>
        <p:spPr>
          <a:xfrm>
            <a:off x="7924800" y="4767263"/>
            <a:ext cx="762000" cy="273844"/>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1.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tile algn="tl" flip="none" tx="0" sx="65000" ty="0" sy="65000"/>
        </a:blipFill>
      </p:bgPr>
    </p:bg>
    <p:spTree>
      <p:nvGrpSpPr>
        <p:cNvPr id="50" name="Shape 50"/>
        <p:cNvGrpSpPr/>
        <p:nvPr/>
      </p:nvGrpSpPr>
      <p:grpSpPr>
        <a:xfrm>
          <a:off x="0" y="0"/>
          <a:ext cx="0" cy="0"/>
          <a:chOff x="0" y="0"/>
          <a:chExt cx="0" cy="0"/>
        </a:xfrm>
      </p:grpSpPr>
      <p:grpSp>
        <p:nvGrpSpPr>
          <p:cNvPr id="51" name="Google Shape;51;p13"/>
          <p:cNvGrpSpPr/>
          <p:nvPr/>
        </p:nvGrpSpPr>
        <p:grpSpPr>
          <a:xfrm>
            <a:off x="-32048" y="-12085"/>
            <a:ext cx="9198255" cy="5166470"/>
            <a:chOff x="-13703" y="-30627"/>
            <a:chExt cx="12264340" cy="6888627"/>
          </a:xfrm>
        </p:grpSpPr>
        <p:sp>
          <p:nvSpPr>
            <p:cNvPr id="52" name="Google Shape;52;p13"/>
            <p:cNvSpPr/>
            <p:nvPr/>
          </p:nvSpPr>
          <p:spPr>
            <a:xfrm>
              <a:off x="31633" y="0"/>
              <a:ext cx="12188952" cy="68580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Palatino Linotype"/>
                <a:ea typeface="Palatino Linotype"/>
                <a:cs typeface="Palatino Linotype"/>
                <a:sym typeface="Palatino Linotype"/>
              </a:endParaRPr>
            </a:p>
          </p:txBody>
        </p:sp>
        <p:grpSp>
          <p:nvGrpSpPr>
            <p:cNvPr id="53" name="Google Shape;53;p13"/>
            <p:cNvGrpSpPr/>
            <p:nvPr/>
          </p:nvGrpSpPr>
          <p:grpSpPr>
            <a:xfrm>
              <a:off x="-13703" y="-30627"/>
              <a:ext cx="12264340" cy="1086266"/>
              <a:chOff x="-39059" y="-16113"/>
              <a:chExt cx="12264340" cy="1086266"/>
            </a:xfrm>
          </p:grpSpPr>
          <p:sp>
            <p:nvSpPr>
              <p:cNvPr id="54" name="Google Shape;54;p13"/>
              <p:cNvSpPr/>
              <p:nvPr/>
            </p:nvSpPr>
            <p:spPr>
              <a:xfrm>
                <a:off x="-12700" y="-7144"/>
                <a:ext cx="1221740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668F1B">
                      <a:alpha val="44705"/>
                    </a:srgbClr>
                  </a:gs>
                  <a:gs pos="100000">
                    <a:srgbClr val="CAE00E">
                      <a:alpha val="54901"/>
                    </a:srgbClr>
                  </a:gs>
                </a:gsLst>
                <a:lin ang="5400000" scaled="0"/>
              </a:gra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i="0" sz="1400" u="none" cap="none" strike="noStrike">
                  <a:solidFill>
                    <a:schemeClr val="dk1"/>
                  </a:solidFill>
                  <a:latin typeface="Palatino Linotype"/>
                  <a:ea typeface="Palatino Linotype"/>
                  <a:cs typeface="Palatino Linotype"/>
                  <a:sym typeface="Palatino Linotype"/>
                </a:endParaRPr>
              </a:p>
            </p:txBody>
          </p:sp>
          <p:sp>
            <p:nvSpPr>
              <p:cNvPr id="55" name="Google Shape;55;p13"/>
              <p:cNvSpPr/>
              <p:nvPr/>
            </p:nvSpPr>
            <p:spPr>
              <a:xfrm>
                <a:off x="5842000" y="-7144"/>
                <a:ext cx="63500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99A719">
                      <a:alpha val="29803"/>
                    </a:srgbClr>
                  </a:gs>
                  <a:gs pos="80000">
                    <a:srgbClr val="80B814">
                      <a:alpha val="44705"/>
                    </a:srgbClr>
                  </a:gs>
                  <a:gs pos="100000">
                    <a:srgbClr val="80B814">
                      <a:alpha val="44705"/>
                    </a:srgbClr>
                  </a:gs>
                </a:gsLst>
                <a:lin ang="5400000" scaled="0"/>
              </a:gra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i="0" sz="1400" u="none" cap="none" strike="noStrike">
                  <a:solidFill>
                    <a:schemeClr val="dk1"/>
                  </a:solidFill>
                  <a:latin typeface="Palatino Linotype"/>
                  <a:ea typeface="Palatino Linotype"/>
                  <a:cs typeface="Palatino Linotype"/>
                  <a:sym typeface="Palatino Linotype"/>
                </a:endParaRPr>
              </a:p>
            </p:txBody>
          </p:sp>
          <p:grpSp>
            <p:nvGrpSpPr>
              <p:cNvPr id="56" name="Google Shape;56;p13"/>
              <p:cNvGrpSpPr/>
              <p:nvPr/>
            </p:nvGrpSpPr>
            <p:grpSpPr>
              <a:xfrm>
                <a:off x="-39059" y="-16113"/>
                <a:ext cx="12264340" cy="1086266"/>
                <a:chOff x="-29322" y="-1971"/>
                <a:chExt cx="9198255" cy="1086266"/>
              </a:xfrm>
            </p:grpSpPr>
            <p:sp>
              <p:nvSpPr>
                <p:cNvPr id="57" name="Google Shape;57;p13"/>
                <p:cNvSpPr/>
                <p:nvPr/>
              </p:nvSpPr>
              <p:spPr>
                <a:xfrm rot="-164308">
                  <a:off x="-19045" y="216550"/>
                  <a:ext cx="9163050" cy="649224"/>
                </a:xfrm>
                <a:custGeom>
                  <a:rect b="b" l="l" r="r" t="t"/>
                  <a:pathLst>
                    <a:path extrusionOk="0" h="1055" w="5772">
                      <a:moveTo>
                        <a:pt x="0" y="966"/>
                      </a:moveTo>
                      <a:cubicBezTo>
                        <a:pt x="282" y="738"/>
                        <a:pt x="923" y="275"/>
                        <a:pt x="1608" y="282"/>
                      </a:cubicBezTo>
                      <a:cubicBezTo>
                        <a:pt x="2293" y="289"/>
                        <a:pt x="3416" y="1055"/>
                        <a:pt x="4110" y="1008"/>
                      </a:cubicBezTo>
                      <a:cubicBezTo>
                        <a:pt x="4804" y="961"/>
                        <a:pt x="5426" y="210"/>
                        <a:pt x="5772" y="0"/>
                      </a:cubicBezTo>
                    </a:path>
                  </a:pathLst>
                </a:custGeom>
                <a:noFill/>
                <a:ln cap="flat" cmpd="sng" w="10775">
                  <a:solidFill>
                    <a:srgbClr val="A8B532"/>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alatino Linotype"/>
                    <a:ea typeface="Palatino Linotype"/>
                    <a:cs typeface="Palatino Linotype"/>
                    <a:sym typeface="Palatino Linotype"/>
                  </a:endParaRPr>
                </a:p>
              </p:txBody>
            </p:sp>
            <p:sp>
              <p:nvSpPr>
                <p:cNvPr id="58" name="Google Shape;58;p13"/>
                <p:cNvSpPr/>
                <p:nvPr/>
              </p:nvSpPr>
              <p:spPr>
                <a:xfrm rot="-164308">
                  <a:off x="-14309" y="290003"/>
                  <a:ext cx="9175812" cy="530352"/>
                </a:xfrm>
                <a:custGeom>
                  <a:rect b="b" l="l" r="r" t="t"/>
                  <a:pathLst>
                    <a:path extrusionOk="0" h="854" w="5766">
                      <a:moveTo>
                        <a:pt x="0" y="732"/>
                      </a:moveTo>
                      <a:cubicBezTo>
                        <a:pt x="273" y="647"/>
                        <a:pt x="951" y="214"/>
                        <a:pt x="1638" y="228"/>
                      </a:cubicBezTo>
                      <a:cubicBezTo>
                        <a:pt x="2325" y="242"/>
                        <a:pt x="3434" y="854"/>
                        <a:pt x="4122" y="816"/>
                      </a:cubicBezTo>
                      <a:cubicBezTo>
                        <a:pt x="4810" y="778"/>
                        <a:pt x="5424" y="170"/>
                        <a:pt x="5766" y="0"/>
                      </a:cubicBezTo>
                    </a:path>
                  </a:pathLst>
                </a:custGeom>
                <a:noFill/>
                <a:ln cap="flat" cmpd="sng" w="9525">
                  <a:solidFill>
                    <a:schemeClr val="accent4"/>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Palatino Linotype"/>
                    <a:ea typeface="Palatino Linotype"/>
                    <a:cs typeface="Palatino Linotype"/>
                    <a:sym typeface="Palatino Linotype"/>
                  </a:endParaRPr>
                </a:p>
              </p:txBody>
            </p:sp>
          </p:grpSp>
        </p:grpSp>
      </p:grpSp>
      <p:sp>
        <p:nvSpPr>
          <p:cNvPr id="59" name="Google Shape;59;p13"/>
          <p:cNvSpPr txBox="1"/>
          <p:nvPr>
            <p:ph type="title"/>
          </p:nvPr>
        </p:nvSpPr>
        <p:spPr>
          <a:xfrm>
            <a:off x="457200" y="528066"/>
            <a:ext cx="8229600" cy="857250"/>
          </a:xfrm>
          <a:prstGeom prst="rect">
            <a:avLst/>
          </a:prstGeom>
          <a:noFill/>
          <a:ln>
            <a:noFill/>
          </a:ln>
        </p:spPr>
        <p:txBody>
          <a:bodyPr anchorCtr="0" anchor="b" bIns="0" lIns="0" spcFirstLastPara="1" rIns="0" wrap="square" tIns="34275">
            <a:normAutofit/>
          </a:bodyPr>
          <a:lstStyle>
            <a:lvl1pPr lvl="0" marR="0" rtl="0" algn="l">
              <a:spcBef>
                <a:spcPts val="0"/>
              </a:spcBef>
              <a:spcAft>
                <a:spcPts val="0"/>
              </a:spcAft>
              <a:buClr>
                <a:schemeClr val="dk2"/>
              </a:buClr>
              <a:buSzPts val="3800"/>
              <a:buFont typeface="Century Gothic"/>
              <a:buNone/>
              <a:defRPr b="0" i="0" sz="3800" u="none" cap="none" strike="noStrike">
                <a:solidFill>
                  <a:schemeClr val="dk2"/>
                </a:solidFill>
                <a:latin typeface="Century Gothic"/>
                <a:ea typeface="Century Gothic"/>
                <a:cs typeface="Century Gothic"/>
                <a:sym typeface="Century Gothic"/>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60" name="Google Shape;60;p13"/>
          <p:cNvSpPr txBox="1"/>
          <p:nvPr>
            <p:ph idx="1" type="body"/>
          </p:nvPr>
        </p:nvSpPr>
        <p:spPr>
          <a:xfrm>
            <a:off x="457200" y="1451610"/>
            <a:ext cx="8229600" cy="3291840"/>
          </a:xfrm>
          <a:prstGeom prst="rect">
            <a:avLst/>
          </a:prstGeom>
          <a:noFill/>
          <a:ln>
            <a:noFill/>
          </a:ln>
        </p:spPr>
        <p:txBody>
          <a:bodyPr anchorCtr="0" anchor="t" bIns="34275" lIns="68575" spcFirstLastPara="1" rIns="68575" wrap="square" tIns="34275">
            <a:normAutofit/>
          </a:bodyPr>
          <a:lstStyle>
            <a:lvl1pPr indent="-349250" lvl="0" marL="457200" marR="0" rtl="0" algn="l">
              <a:spcBef>
                <a:spcPts val="400"/>
              </a:spcBef>
              <a:spcAft>
                <a:spcPts val="0"/>
              </a:spcAft>
              <a:buClr>
                <a:srgbClr val="626A19"/>
              </a:buClr>
              <a:buSzPts val="1900"/>
              <a:buFont typeface="Noto Sans Symbols"/>
              <a:buChar char="⚫"/>
              <a:defRPr b="0" i="0" sz="2000" u="none" cap="none" strike="noStrike">
                <a:solidFill>
                  <a:schemeClr val="dk1"/>
                </a:solidFill>
                <a:latin typeface="Palatino Linotype"/>
                <a:ea typeface="Palatino Linotype"/>
                <a:cs typeface="Palatino Linotype"/>
                <a:sym typeface="Palatino Linotype"/>
              </a:defRPr>
            </a:lvl1pPr>
            <a:lvl2pPr indent="-323850" lvl="1" marL="914400" marR="0" rtl="0" algn="l">
              <a:spcBef>
                <a:spcPts val="400"/>
              </a:spcBef>
              <a:spcAft>
                <a:spcPts val="0"/>
              </a:spcAft>
              <a:buClr>
                <a:srgbClr val="2A4F1C"/>
              </a:buClr>
              <a:buSzPts val="1500"/>
              <a:buFont typeface="Noto Sans Symbols"/>
              <a:buChar char="⚫"/>
              <a:defRPr b="0" i="0" sz="1800" u="none" cap="none" strike="noStrike">
                <a:solidFill>
                  <a:schemeClr val="dk1"/>
                </a:solidFill>
                <a:latin typeface="Palatino Linotype"/>
                <a:ea typeface="Palatino Linotype"/>
                <a:cs typeface="Palatino Linotype"/>
                <a:sym typeface="Palatino Linotype"/>
              </a:defRPr>
            </a:lvl2pPr>
            <a:lvl3pPr indent="-298450" lvl="2" marL="1371600" marR="0" rtl="0" algn="l">
              <a:spcBef>
                <a:spcPts val="300"/>
              </a:spcBef>
              <a:spcAft>
                <a:spcPts val="0"/>
              </a:spcAft>
              <a:buClr>
                <a:srgbClr val="455C19"/>
              </a:buClr>
              <a:buSzPts val="1100"/>
              <a:buFont typeface="Noto Sans Symbols"/>
              <a:buChar char="⚫"/>
              <a:defRPr b="0" i="0" sz="1600" u="none" cap="none" strike="noStrike">
                <a:solidFill>
                  <a:schemeClr val="dk1"/>
                </a:solidFill>
                <a:latin typeface="Palatino Linotype"/>
                <a:ea typeface="Palatino Linotype"/>
                <a:cs typeface="Palatino Linotype"/>
                <a:sym typeface="Palatino Linotype"/>
              </a:defRPr>
            </a:lvl3pPr>
            <a:lvl4pPr indent="-292100" lvl="3" marL="1828800" marR="0" rtl="0" algn="l">
              <a:spcBef>
                <a:spcPts val="300"/>
              </a:spcBef>
              <a:spcAft>
                <a:spcPts val="0"/>
              </a:spcAft>
              <a:buClr>
                <a:srgbClr val="626A19"/>
              </a:buClr>
              <a:buSzPts val="1000"/>
              <a:buFont typeface="Noto Sans Symbols"/>
              <a:buChar char="⚫"/>
              <a:defRPr b="0" i="0" sz="1500" u="none" cap="none" strike="noStrike">
                <a:solidFill>
                  <a:schemeClr val="dk1"/>
                </a:solidFill>
                <a:latin typeface="Palatino Linotype"/>
                <a:ea typeface="Palatino Linotype"/>
                <a:cs typeface="Palatino Linotype"/>
                <a:sym typeface="Palatino Linotype"/>
              </a:defRPr>
            </a:lvl4pPr>
            <a:lvl5pPr indent="-292100" lvl="4" marL="2286000" marR="0" rtl="0" algn="l">
              <a:spcBef>
                <a:spcPts val="300"/>
              </a:spcBef>
              <a:spcAft>
                <a:spcPts val="0"/>
              </a:spcAft>
              <a:buClr>
                <a:srgbClr val="017058"/>
              </a:buClr>
              <a:buSzPts val="1000"/>
              <a:buFont typeface="Noto Sans Symbols"/>
              <a:buChar char="⚫"/>
              <a:defRPr b="0" i="0" sz="1500" u="none" cap="none" strike="noStrike">
                <a:solidFill>
                  <a:schemeClr val="dk1"/>
                </a:solidFill>
                <a:latin typeface="Palatino Linotype"/>
                <a:ea typeface="Palatino Linotype"/>
                <a:cs typeface="Palatino Linotype"/>
                <a:sym typeface="Palatino Linotype"/>
              </a:defRPr>
            </a:lvl5pPr>
            <a:lvl6pPr indent="-298450" lvl="5" marL="2743200" marR="0" rtl="0" algn="l">
              <a:spcBef>
                <a:spcPts val="300"/>
              </a:spcBef>
              <a:spcAft>
                <a:spcPts val="0"/>
              </a:spcAft>
              <a:buClr>
                <a:srgbClr val="215D65"/>
              </a:buClr>
              <a:buSzPts val="1100"/>
              <a:buFont typeface="Noto Sans Symbols"/>
              <a:buChar char="⚫"/>
              <a:defRPr b="0" i="0" sz="1400" u="none" cap="none" strike="noStrike">
                <a:solidFill>
                  <a:schemeClr val="dk1"/>
                </a:solidFill>
                <a:latin typeface="Palatino Linotype"/>
                <a:ea typeface="Palatino Linotype"/>
                <a:cs typeface="Palatino Linotype"/>
                <a:sym typeface="Palatino Linotype"/>
              </a:defRPr>
            </a:lvl6pPr>
            <a:lvl7pPr indent="-292100" lvl="6" marL="3200400" marR="0" rtl="0" algn="l">
              <a:spcBef>
                <a:spcPts val="200"/>
              </a:spcBef>
              <a:spcAft>
                <a:spcPts val="0"/>
              </a:spcAft>
              <a:buClr>
                <a:srgbClr val="066684"/>
              </a:buClr>
              <a:buSzPts val="1000"/>
              <a:buFont typeface="Noto Sans Symbols"/>
              <a:buChar char="⚫"/>
              <a:defRPr b="0" i="0" sz="1200" u="none" cap="none" strike="noStrike">
                <a:solidFill>
                  <a:schemeClr val="dk1"/>
                </a:solidFill>
                <a:latin typeface="Palatino Linotype"/>
                <a:ea typeface="Palatino Linotype"/>
                <a:cs typeface="Palatino Linotype"/>
                <a:sym typeface="Palatino Linotype"/>
              </a:defRPr>
            </a:lvl7pPr>
            <a:lvl8pPr indent="-304800" lvl="7" marL="3657600" marR="0" rtl="0" algn="l">
              <a:spcBef>
                <a:spcPts val="200"/>
              </a:spcBef>
              <a:spcAft>
                <a:spcPts val="0"/>
              </a:spcAft>
              <a:buClr>
                <a:schemeClr val="dk2"/>
              </a:buClr>
              <a:buSzPts val="1200"/>
              <a:buFont typeface="Palatino Linotype"/>
              <a:buChar char="•"/>
              <a:defRPr b="0" i="0" sz="1200" u="none" cap="none" strike="noStrike">
                <a:solidFill>
                  <a:schemeClr val="dk1"/>
                </a:solidFill>
                <a:latin typeface="Palatino Linotype"/>
                <a:ea typeface="Palatino Linotype"/>
                <a:cs typeface="Palatino Linotype"/>
                <a:sym typeface="Palatino Linotype"/>
              </a:defRPr>
            </a:lvl8pPr>
            <a:lvl9pPr indent="-228600" lvl="8" marL="4114800" marR="0" rtl="0" algn="l">
              <a:spcBef>
                <a:spcPts val="200"/>
              </a:spcBef>
              <a:spcAft>
                <a:spcPts val="0"/>
              </a:spcAft>
              <a:buClr>
                <a:schemeClr val="dk2"/>
              </a:buClr>
              <a:buSzPts val="1100"/>
              <a:buFont typeface="Palatino Linotype"/>
              <a:buNone/>
              <a:defRPr b="0" i="0" sz="1100" u="none" cap="none" strike="noStrike">
                <a:solidFill>
                  <a:schemeClr val="dk1"/>
                </a:solidFill>
                <a:latin typeface="Palatino Linotype"/>
                <a:ea typeface="Palatino Linotype"/>
                <a:cs typeface="Palatino Linotype"/>
                <a:sym typeface="Palatino Linotype"/>
              </a:defRPr>
            </a:lvl9pPr>
          </a:lstStyle>
          <a:p/>
        </p:txBody>
      </p:sp>
      <p:sp>
        <p:nvSpPr>
          <p:cNvPr id="61" name="Google Shape;61;p13"/>
          <p:cNvSpPr txBox="1"/>
          <p:nvPr>
            <p:ph idx="10" type="dt"/>
          </p:nvPr>
        </p:nvSpPr>
        <p:spPr>
          <a:xfrm>
            <a:off x="457200" y="4767263"/>
            <a:ext cx="2133600" cy="273844"/>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100"/>
              <a:buNone/>
              <a:defRPr sz="800">
                <a:solidFill>
                  <a:schemeClr val="dk1"/>
                </a:solidFill>
                <a:latin typeface="Palatino Linotype"/>
                <a:ea typeface="Palatino Linotype"/>
                <a:cs typeface="Palatino Linotype"/>
                <a:sym typeface="Palatino Linotype"/>
              </a:defRPr>
            </a:lvl1pPr>
            <a:lvl2pPr lvl="1"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2pPr>
            <a:lvl3pPr lvl="2"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3pPr>
            <a:lvl4pPr lvl="3"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4pPr>
            <a:lvl5pPr lvl="4"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5pPr>
            <a:lvl6pPr lvl="5"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6pPr>
            <a:lvl7pPr lvl="6"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7pPr>
            <a:lvl8pPr lvl="7"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8pPr>
            <a:lvl9pPr lvl="8"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9pPr>
          </a:lstStyle>
          <a:p/>
        </p:txBody>
      </p:sp>
      <p:sp>
        <p:nvSpPr>
          <p:cNvPr id="62" name="Google Shape;62;p13"/>
          <p:cNvSpPr txBox="1"/>
          <p:nvPr>
            <p:ph idx="11" type="ftr"/>
          </p:nvPr>
        </p:nvSpPr>
        <p:spPr>
          <a:xfrm>
            <a:off x="2667000" y="4767263"/>
            <a:ext cx="3352800" cy="273844"/>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100"/>
              <a:buNone/>
              <a:defRPr sz="800">
                <a:solidFill>
                  <a:schemeClr val="dk1"/>
                </a:solidFill>
                <a:latin typeface="Palatino Linotype"/>
                <a:ea typeface="Palatino Linotype"/>
                <a:cs typeface="Palatino Linotype"/>
                <a:sym typeface="Palatino Linotype"/>
              </a:defRPr>
            </a:lvl1pPr>
            <a:lvl2pPr lvl="1"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2pPr>
            <a:lvl3pPr lvl="2"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3pPr>
            <a:lvl4pPr lvl="3"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4pPr>
            <a:lvl5pPr lvl="4"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5pPr>
            <a:lvl6pPr lvl="5"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6pPr>
            <a:lvl7pPr lvl="6"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7pPr>
            <a:lvl8pPr lvl="7"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8pPr>
            <a:lvl9pPr lvl="8"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9pPr>
          </a:lstStyle>
          <a:p/>
        </p:txBody>
      </p:sp>
      <p:sp>
        <p:nvSpPr>
          <p:cNvPr id="63" name="Google Shape;63;p13"/>
          <p:cNvSpPr txBox="1"/>
          <p:nvPr>
            <p:ph idx="12" type="sldNum"/>
          </p:nvPr>
        </p:nvSpPr>
        <p:spPr>
          <a:xfrm>
            <a:off x="7924800" y="4767263"/>
            <a:ext cx="762000" cy="273844"/>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0" sz="800" u="none">
                <a:solidFill>
                  <a:schemeClr val="dk1"/>
                </a:solidFill>
                <a:latin typeface="Palatino Linotype"/>
                <a:ea typeface="Palatino Linotype"/>
                <a:cs typeface="Palatino Linotype"/>
                <a:sym typeface="Palatino Linotype"/>
              </a:defRPr>
            </a:lvl1pPr>
            <a:lvl2pPr indent="0" lvl="1" marL="0" marR="0" rtl="0" algn="r">
              <a:spcBef>
                <a:spcPts val="0"/>
              </a:spcBef>
              <a:buNone/>
              <a:defRPr b="0" sz="800" u="none">
                <a:solidFill>
                  <a:schemeClr val="dk1"/>
                </a:solidFill>
                <a:latin typeface="Palatino Linotype"/>
                <a:ea typeface="Palatino Linotype"/>
                <a:cs typeface="Palatino Linotype"/>
                <a:sym typeface="Palatino Linotype"/>
              </a:defRPr>
            </a:lvl2pPr>
            <a:lvl3pPr indent="0" lvl="2" marL="0" marR="0" rtl="0" algn="r">
              <a:spcBef>
                <a:spcPts val="0"/>
              </a:spcBef>
              <a:buNone/>
              <a:defRPr b="0" sz="800" u="none">
                <a:solidFill>
                  <a:schemeClr val="dk1"/>
                </a:solidFill>
                <a:latin typeface="Palatino Linotype"/>
                <a:ea typeface="Palatino Linotype"/>
                <a:cs typeface="Palatino Linotype"/>
                <a:sym typeface="Palatino Linotype"/>
              </a:defRPr>
            </a:lvl3pPr>
            <a:lvl4pPr indent="0" lvl="3" marL="0" marR="0" rtl="0" algn="r">
              <a:spcBef>
                <a:spcPts val="0"/>
              </a:spcBef>
              <a:buNone/>
              <a:defRPr b="0" sz="800" u="none">
                <a:solidFill>
                  <a:schemeClr val="dk1"/>
                </a:solidFill>
                <a:latin typeface="Palatino Linotype"/>
                <a:ea typeface="Palatino Linotype"/>
                <a:cs typeface="Palatino Linotype"/>
                <a:sym typeface="Palatino Linotype"/>
              </a:defRPr>
            </a:lvl4pPr>
            <a:lvl5pPr indent="0" lvl="4" marL="0" marR="0" rtl="0" algn="r">
              <a:spcBef>
                <a:spcPts val="0"/>
              </a:spcBef>
              <a:buNone/>
              <a:defRPr b="0" sz="800" u="none">
                <a:solidFill>
                  <a:schemeClr val="dk1"/>
                </a:solidFill>
                <a:latin typeface="Palatino Linotype"/>
                <a:ea typeface="Palatino Linotype"/>
                <a:cs typeface="Palatino Linotype"/>
                <a:sym typeface="Palatino Linotype"/>
              </a:defRPr>
            </a:lvl5pPr>
            <a:lvl6pPr indent="0" lvl="5" marL="0" marR="0" rtl="0" algn="r">
              <a:spcBef>
                <a:spcPts val="0"/>
              </a:spcBef>
              <a:buNone/>
              <a:defRPr b="0" sz="800" u="none">
                <a:solidFill>
                  <a:schemeClr val="dk1"/>
                </a:solidFill>
                <a:latin typeface="Palatino Linotype"/>
                <a:ea typeface="Palatino Linotype"/>
                <a:cs typeface="Palatino Linotype"/>
                <a:sym typeface="Palatino Linotype"/>
              </a:defRPr>
            </a:lvl6pPr>
            <a:lvl7pPr indent="0" lvl="6" marL="0" marR="0" rtl="0" algn="r">
              <a:spcBef>
                <a:spcPts val="0"/>
              </a:spcBef>
              <a:buNone/>
              <a:defRPr b="0" sz="800" u="none">
                <a:solidFill>
                  <a:schemeClr val="dk1"/>
                </a:solidFill>
                <a:latin typeface="Palatino Linotype"/>
                <a:ea typeface="Palatino Linotype"/>
                <a:cs typeface="Palatino Linotype"/>
                <a:sym typeface="Palatino Linotype"/>
              </a:defRPr>
            </a:lvl7pPr>
            <a:lvl8pPr indent="0" lvl="7" marL="0" marR="0" rtl="0" algn="r">
              <a:spcBef>
                <a:spcPts val="0"/>
              </a:spcBef>
              <a:buNone/>
              <a:defRPr b="0" sz="800" u="none">
                <a:solidFill>
                  <a:schemeClr val="dk1"/>
                </a:solidFill>
                <a:latin typeface="Palatino Linotype"/>
                <a:ea typeface="Palatino Linotype"/>
                <a:cs typeface="Palatino Linotype"/>
                <a:sym typeface="Palatino Linotype"/>
              </a:defRPr>
            </a:lvl8pPr>
            <a:lvl9pPr indent="0" lvl="8" marL="0" marR="0" rtl="0" algn="r">
              <a:spcBef>
                <a:spcPts val="0"/>
              </a:spcBef>
              <a:buNone/>
              <a:defRPr b="0" sz="800" u="none">
                <a:solidFill>
                  <a:schemeClr val="dk1"/>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5"/>
          <p:cNvSpPr txBox="1"/>
          <p:nvPr>
            <p:ph type="ctrTitle"/>
          </p:nvPr>
        </p:nvSpPr>
        <p:spPr>
          <a:xfrm>
            <a:off x="533400" y="1055775"/>
            <a:ext cx="7851600" cy="1371600"/>
          </a:xfrm>
          <a:prstGeom prst="rect">
            <a:avLst/>
          </a:prstGeom>
          <a:noFill/>
          <a:ln>
            <a:noFill/>
          </a:ln>
        </p:spPr>
        <p:txBody>
          <a:bodyPr anchorCtr="0" anchor="b" bIns="0" lIns="0" spcFirstLastPara="1" rIns="13700" wrap="square" tIns="0">
            <a:normAutofit/>
          </a:bodyPr>
          <a:lstStyle/>
          <a:p>
            <a:pPr indent="0" lvl="0" marL="0" rtl="0" algn="ctr">
              <a:spcBef>
                <a:spcPts val="0"/>
              </a:spcBef>
              <a:spcAft>
                <a:spcPts val="0"/>
              </a:spcAft>
              <a:buClr>
                <a:schemeClr val="dk1"/>
              </a:buClr>
              <a:buSzPts val="1100"/>
              <a:buFont typeface="Arial"/>
              <a:buNone/>
            </a:pPr>
            <a:r>
              <a:rPr b="0" lang="en" sz="2400">
                <a:solidFill>
                  <a:schemeClr val="dk1"/>
                </a:solidFill>
                <a:latin typeface="Palatino Linotype"/>
                <a:ea typeface="Palatino Linotype"/>
                <a:cs typeface="Palatino Linotype"/>
                <a:sym typeface="Palatino Linotype"/>
              </a:rPr>
              <a:t>Overview of Impacts from a </a:t>
            </a:r>
            <a:endParaRPr b="0" sz="2400">
              <a:solidFill>
                <a:schemeClr val="dk1"/>
              </a:solidFill>
              <a:latin typeface="Palatino Linotype"/>
              <a:ea typeface="Palatino Linotype"/>
              <a:cs typeface="Palatino Linotype"/>
              <a:sym typeface="Palatino Linotype"/>
            </a:endParaRPr>
          </a:p>
          <a:p>
            <a:pPr indent="0" lvl="0" marL="0" rtl="0" algn="ctr">
              <a:spcBef>
                <a:spcPts val="0"/>
              </a:spcBef>
              <a:spcAft>
                <a:spcPts val="0"/>
              </a:spcAft>
              <a:buClr>
                <a:schemeClr val="dk1"/>
              </a:buClr>
              <a:buSzPts val="1100"/>
              <a:buFont typeface="Arial"/>
              <a:buNone/>
            </a:pPr>
            <a:r>
              <a:rPr b="0" lang="en" sz="2400">
                <a:solidFill>
                  <a:schemeClr val="dk1"/>
                </a:solidFill>
                <a:latin typeface="Palatino Linotype"/>
                <a:ea typeface="Palatino Linotype"/>
                <a:cs typeface="Palatino Linotype"/>
                <a:sym typeface="Palatino Linotype"/>
              </a:rPr>
              <a:t>Neighborhood Lens and Suggestions</a:t>
            </a:r>
            <a:endParaRPr sz="3588"/>
          </a:p>
        </p:txBody>
      </p:sp>
      <p:sp>
        <p:nvSpPr>
          <p:cNvPr id="148" name="Google Shape;148;p25"/>
          <p:cNvSpPr txBox="1"/>
          <p:nvPr/>
        </p:nvSpPr>
        <p:spPr>
          <a:xfrm>
            <a:off x="1282377" y="4698175"/>
            <a:ext cx="7402017" cy="519545"/>
          </a:xfrm>
          <a:prstGeom prst="rect">
            <a:avLst/>
          </a:prstGeom>
          <a:noFill/>
          <a:ln>
            <a:noFill/>
          </a:ln>
        </p:spPr>
        <p:txBody>
          <a:bodyPr anchorCtr="0" anchor="t" bIns="34275" lIns="0" spcFirstLastPara="1" rIns="13700" wrap="square" tIns="34275">
            <a:normAutofit/>
          </a:bodyPr>
          <a:lstStyle/>
          <a:p>
            <a:pPr indent="0" lvl="0" marL="0" marR="38100" rtl="0" algn="r">
              <a:spcBef>
                <a:spcPts val="0"/>
              </a:spcBef>
              <a:spcAft>
                <a:spcPts val="0"/>
              </a:spcAft>
              <a:buClr>
                <a:srgbClr val="626A19"/>
              </a:buClr>
              <a:buSzPts val="1400"/>
              <a:buFont typeface="Noto Sans Symbols"/>
              <a:buNone/>
            </a:pPr>
            <a:r>
              <a:rPr lang="en" sz="1500">
                <a:solidFill>
                  <a:schemeClr val="dk1"/>
                </a:solidFill>
                <a:latin typeface="Palatino Linotype"/>
                <a:ea typeface="Palatino Linotype"/>
                <a:cs typeface="Palatino Linotype"/>
                <a:sym typeface="Palatino Linotype"/>
              </a:rPr>
              <a:t>Shelter Better Task Force; August 23, 2021</a:t>
            </a:r>
            <a:endParaRPr sz="1100"/>
          </a:p>
          <a:p>
            <a:pPr indent="0" lvl="0" marL="0" marR="38100" rtl="0" algn="r">
              <a:spcBef>
                <a:spcPts val="400"/>
              </a:spcBef>
              <a:spcAft>
                <a:spcPts val="0"/>
              </a:spcAft>
              <a:buClr>
                <a:srgbClr val="626A19"/>
              </a:buClr>
              <a:buSzPts val="1900"/>
              <a:buFont typeface="Noto Sans Symbols"/>
              <a:buNone/>
            </a:pPr>
            <a:r>
              <a:t/>
            </a:r>
            <a:endParaRPr sz="2000">
              <a:solidFill>
                <a:schemeClr val="dk1"/>
              </a:solidFill>
              <a:latin typeface="Palatino Linotype"/>
              <a:ea typeface="Palatino Linotype"/>
              <a:cs typeface="Palatino Linotype"/>
              <a:sym typeface="Palatino Linotype"/>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6"/>
          <p:cNvSpPr txBox="1"/>
          <p:nvPr>
            <p:ph idx="1" type="body"/>
          </p:nvPr>
        </p:nvSpPr>
        <p:spPr>
          <a:xfrm>
            <a:off x="457200" y="1451600"/>
            <a:ext cx="8386200" cy="2148900"/>
          </a:xfrm>
          <a:prstGeom prst="rect">
            <a:avLst/>
          </a:prstGeom>
          <a:noFill/>
          <a:ln>
            <a:noFill/>
          </a:ln>
        </p:spPr>
        <p:txBody>
          <a:bodyPr anchorCtr="0" anchor="t" bIns="34275" lIns="68575" spcFirstLastPara="1" rIns="68575" wrap="square" tIns="34275">
            <a:noAutofit/>
          </a:bodyPr>
          <a:lstStyle/>
          <a:p>
            <a:pPr indent="0" lvl="0" marL="0" rtl="0" algn="l">
              <a:lnSpc>
                <a:spcPct val="80000"/>
              </a:lnSpc>
              <a:spcBef>
                <a:spcPts val="0"/>
              </a:spcBef>
              <a:spcAft>
                <a:spcPts val="0"/>
              </a:spcAft>
              <a:buNone/>
            </a:pPr>
            <a:r>
              <a:rPr lang="en" sz="1800"/>
              <a:t>Within our Task Force Neighborhood Representatives, we represent an array of opinions and constituencies:</a:t>
            </a:r>
            <a:endParaRPr sz="1800"/>
          </a:p>
          <a:p>
            <a:pPr indent="0" lvl="0" marL="482600" rtl="0" algn="l">
              <a:lnSpc>
                <a:spcPct val="80000"/>
              </a:lnSpc>
              <a:spcBef>
                <a:spcPts val="400"/>
              </a:spcBef>
              <a:spcAft>
                <a:spcPts val="0"/>
              </a:spcAft>
              <a:buNone/>
            </a:pPr>
            <a:r>
              <a:t/>
            </a:r>
            <a:endParaRPr sz="1800"/>
          </a:p>
          <a:p>
            <a:pPr indent="0" lvl="0" marL="482600" rtl="0" algn="l">
              <a:lnSpc>
                <a:spcPct val="80000"/>
              </a:lnSpc>
              <a:spcBef>
                <a:spcPts val="400"/>
              </a:spcBef>
              <a:spcAft>
                <a:spcPts val="0"/>
              </a:spcAft>
              <a:buNone/>
            </a:pPr>
            <a:r>
              <a:rPr lang="en" sz="1800"/>
              <a:t>Katy Decker - Veterans Park Neighborhood Association President</a:t>
            </a:r>
            <a:endParaRPr sz="1800"/>
          </a:p>
          <a:p>
            <a:pPr indent="0" lvl="0" marL="482600" rtl="0" algn="l">
              <a:lnSpc>
                <a:spcPct val="80000"/>
              </a:lnSpc>
              <a:spcBef>
                <a:spcPts val="400"/>
              </a:spcBef>
              <a:spcAft>
                <a:spcPts val="0"/>
              </a:spcAft>
              <a:buNone/>
            </a:pPr>
            <a:r>
              <a:rPr lang="en" sz="1800"/>
              <a:t>Hillary Takahashi - Collister Neighborhood Association President</a:t>
            </a:r>
            <a:endParaRPr sz="1800"/>
          </a:p>
          <a:p>
            <a:pPr indent="0" lvl="0" marL="482600" rtl="0" algn="l">
              <a:lnSpc>
                <a:spcPct val="80000"/>
              </a:lnSpc>
              <a:spcBef>
                <a:spcPts val="400"/>
              </a:spcBef>
              <a:spcAft>
                <a:spcPts val="0"/>
              </a:spcAft>
              <a:buNone/>
            </a:pPr>
            <a:r>
              <a:rPr lang="en" sz="1800"/>
              <a:t>Tom Helmer - Sunset Neighborhood Association President </a:t>
            </a:r>
            <a:endParaRPr sz="1800"/>
          </a:p>
          <a:p>
            <a:pPr indent="0" lvl="0" marL="482600" rtl="0" algn="l">
              <a:lnSpc>
                <a:spcPct val="80000"/>
              </a:lnSpc>
              <a:spcBef>
                <a:spcPts val="400"/>
              </a:spcBef>
              <a:spcAft>
                <a:spcPts val="0"/>
              </a:spcAft>
              <a:buNone/>
            </a:pPr>
            <a:r>
              <a:rPr lang="en" sz="1800"/>
              <a:t>Annie McCutcheon- Veterans Park Neighborhood </a:t>
            </a:r>
            <a:r>
              <a:rPr lang="en" sz="1800"/>
              <a:t>Leaders </a:t>
            </a:r>
            <a:endParaRPr sz="1800"/>
          </a:p>
          <a:p>
            <a:pPr indent="0" lvl="0" marL="482600" rtl="0" algn="l">
              <a:lnSpc>
                <a:spcPct val="80000"/>
              </a:lnSpc>
              <a:spcBef>
                <a:spcPts val="400"/>
              </a:spcBef>
              <a:spcAft>
                <a:spcPts val="0"/>
              </a:spcAft>
              <a:buNone/>
            </a:pPr>
            <a:r>
              <a:rPr lang="en" sz="1800"/>
              <a:t>Jennifer Godoi - Veterans Park Neighborhood </a:t>
            </a:r>
            <a:r>
              <a:rPr lang="en" sz="1800"/>
              <a:t>Leaders </a:t>
            </a:r>
            <a:endParaRPr sz="1800"/>
          </a:p>
          <a:p>
            <a:pPr indent="-88900" lvl="0" marL="203200" rtl="0" algn="l">
              <a:lnSpc>
                <a:spcPct val="80000"/>
              </a:lnSpc>
              <a:spcBef>
                <a:spcPts val="400"/>
              </a:spcBef>
              <a:spcAft>
                <a:spcPts val="0"/>
              </a:spcAft>
              <a:buSzPts val="1473"/>
              <a:buNone/>
            </a:pPr>
            <a:r>
              <a:t/>
            </a:r>
            <a:endParaRPr sz="1800"/>
          </a:p>
          <a:p>
            <a:pPr indent="-88900" lvl="0" marL="203200" rtl="0" algn="l">
              <a:lnSpc>
                <a:spcPct val="80000"/>
              </a:lnSpc>
              <a:spcBef>
                <a:spcPts val="400"/>
              </a:spcBef>
              <a:spcAft>
                <a:spcPts val="0"/>
              </a:spcAft>
              <a:buSzPts val="1473"/>
              <a:buNone/>
            </a:pPr>
            <a:r>
              <a:t/>
            </a:r>
            <a:endParaRPr sz="1800"/>
          </a:p>
          <a:p>
            <a:pPr indent="-88900" lvl="0" marL="203200" rtl="0" algn="l">
              <a:lnSpc>
                <a:spcPct val="80000"/>
              </a:lnSpc>
              <a:spcBef>
                <a:spcPts val="400"/>
              </a:spcBef>
              <a:spcAft>
                <a:spcPts val="0"/>
              </a:spcAft>
              <a:buSzPts val="1473"/>
              <a:buNone/>
            </a:pPr>
            <a:r>
              <a:t/>
            </a:r>
            <a:endParaRPr sz="1800"/>
          </a:p>
          <a:p>
            <a:pPr indent="-88900" lvl="0" marL="203200" rtl="0" algn="l">
              <a:lnSpc>
                <a:spcPct val="80000"/>
              </a:lnSpc>
              <a:spcBef>
                <a:spcPts val="400"/>
              </a:spcBef>
              <a:spcAft>
                <a:spcPts val="0"/>
              </a:spcAft>
              <a:buSzPts val="1473"/>
              <a:buNone/>
            </a:pPr>
            <a:r>
              <a:t/>
            </a:r>
            <a:endParaRPr sz="1800"/>
          </a:p>
          <a:p>
            <a:pPr indent="-88900" lvl="0" marL="203200" rtl="0" algn="l">
              <a:lnSpc>
                <a:spcPct val="80000"/>
              </a:lnSpc>
              <a:spcBef>
                <a:spcPts val="400"/>
              </a:spcBef>
              <a:spcAft>
                <a:spcPts val="0"/>
              </a:spcAft>
              <a:buSzPts val="1473"/>
              <a:buNone/>
            </a:pPr>
            <a:r>
              <a:t/>
            </a:r>
            <a:endParaRPr sz="1800"/>
          </a:p>
        </p:txBody>
      </p:sp>
      <p:sp>
        <p:nvSpPr>
          <p:cNvPr id="155" name="Google Shape;155;p26"/>
          <p:cNvSpPr txBox="1"/>
          <p:nvPr>
            <p:ph type="title"/>
          </p:nvPr>
        </p:nvSpPr>
        <p:spPr>
          <a:xfrm>
            <a:off x="457200" y="528071"/>
            <a:ext cx="8229600" cy="527400"/>
          </a:xfrm>
          <a:prstGeom prst="rect">
            <a:avLst/>
          </a:prstGeom>
          <a:noFill/>
          <a:ln>
            <a:noFill/>
          </a:ln>
        </p:spPr>
        <p:txBody>
          <a:bodyPr anchorCtr="0" anchor="b" bIns="0" lIns="0" spcFirstLastPara="1" rIns="0" wrap="square" tIns="34275">
            <a:normAutofit/>
          </a:bodyPr>
          <a:lstStyle/>
          <a:p>
            <a:pPr indent="0" lvl="0" marL="0" rtl="0" algn="l">
              <a:spcBef>
                <a:spcPts val="0"/>
              </a:spcBef>
              <a:spcAft>
                <a:spcPts val="0"/>
              </a:spcAft>
              <a:buClr>
                <a:schemeClr val="dk2"/>
              </a:buClr>
              <a:buSzPts val="3800"/>
              <a:buFont typeface="Century Gothic"/>
              <a:buNone/>
            </a:pPr>
            <a:r>
              <a:rPr b="1" lang="en" sz="2400"/>
              <a:t>Introduction</a:t>
            </a:r>
            <a:endParaRPr b="1" sz="2400"/>
          </a:p>
        </p:txBody>
      </p:sp>
      <p:sp>
        <p:nvSpPr>
          <p:cNvPr id="156" name="Google Shape;156;p26"/>
          <p:cNvSpPr txBox="1"/>
          <p:nvPr/>
        </p:nvSpPr>
        <p:spPr>
          <a:xfrm>
            <a:off x="0" y="3802425"/>
            <a:ext cx="9144000" cy="869700"/>
          </a:xfrm>
          <a:prstGeom prst="rect">
            <a:avLst/>
          </a:prstGeom>
          <a:noFill/>
          <a:ln>
            <a:noFill/>
          </a:ln>
        </p:spPr>
        <p:txBody>
          <a:bodyPr anchorCtr="0" anchor="t" bIns="34275" lIns="68575" spcFirstLastPara="1" rIns="68575" wrap="square" tIns="34275">
            <a:noAutofit/>
          </a:bodyPr>
          <a:lstStyle/>
          <a:p>
            <a:pPr indent="0" lvl="0" marL="457200" marR="0" rtl="0" algn="ctr">
              <a:lnSpc>
                <a:spcPct val="80000"/>
              </a:lnSpc>
              <a:spcBef>
                <a:spcPts val="0"/>
              </a:spcBef>
              <a:spcAft>
                <a:spcPts val="0"/>
              </a:spcAft>
              <a:buSzPts val="275"/>
              <a:buNone/>
            </a:pPr>
            <a:r>
              <a:rPr i="1" lang="en" sz="1700">
                <a:solidFill>
                  <a:schemeClr val="dk1"/>
                </a:solidFill>
                <a:latin typeface="Palatino Linotype"/>
                <a:ea typeface="Palatino Linotype"/>
                <a:cs typeface="Palatino Linotype"/>
                <a:sym typeface="Palatino Linotype"/>
              </a:rPr>
              <a:t> While we don’t all agree, we were able to speak respectfully together about difficult issues. </a:t>
            </a:r>
            <a:endParaRPr i="1" sz="1700">
              <a:solidFill>
                <a:schemeClr val="dk1"/>
              </a:solidFill>
              <a:latin typeface="Palatino Linotype"/>
              <a:ea typeface="Palatino Linotype"/>
              <a:cs typeface="Palatino Linotype"/>
              <a:sym typeface="Palatino Linotype"/>
            </a:endParaRPr>
          </a:p>
          <a:p>
            <a:pPr indent="0" lvl="0" marL="457200" marR="0" rtl="0" algn="ctr">
              <a:lnSpc>
                <a:spcPct val="80000"/>
              </a:lnSpc>
              <a:spcBef>
                <a:spcPts val="0"/>
              </a:spcBef>
              <a:spcAft>
                <a:spcPts val="0"/>
              </a:spcAft>
              <a:buSzPts val="275"/>
              <a:buNone/>
            </a:pPr>
            <a:r>
              <a:rPr i="1" lang="en" sz="1700">
                <a:solidFill>
                  <a:schemeClr val="dk1"/>
                </a:solidFill>
                <a:latin typeface="Palatino Linotype"/>
                <a:ea typeface="Palatino Linotype"/>
                <a:cs typeface="Palatino Linotype"/>
                <a:sym typeface="Palatino Linotype"/>
              </a:rPr>
              <a:t>Not everyone agrees with everything in this presentation, </a:t>
            </a:r>
            <a:endParaRPr i="1" sz="1700">
              <a:solidFill>
                <a:schemeClr val="dk1"/>
              </a:solidFill>
              <a:latin typeface="Palatino Linotype"/>
              <a:ea typeface="Palatino Linotype"/>
              <a:cs typeface="Palatino Linotype"/>
              <a:sym typeface="Palatino Linotype"/>
            </a:endParaRPr>
          </a:p>
          <a:p>
            <a:pPr indent="0" lvl="0" marL="457200" marR="0" rtl="0" algn="ctr">
              <a:lnSpc>
                <a:spcPct val="80000"/>
              </a:lnSpc>
              <a:spcBef>
                <a:spcPts val="0"/>
              </a:spcBef>
              <a:spcAft>
                <a:spcPts val="0"/>
              </a:spcAft>
              <a:buSzPts val="275"/>
              <a:buNone/>
            </a:pPr>
            <a:r>
              <a:rPr i="1" lang="en" sz="1700">
                <a:solidFill>
                  <a:schemeClr val="dk1"/>
                </a:solidFill>
                <a:latin typeface="Palatino Linotype"/>
                <a:ea typeface="Palatino Linotype"/>
                <a:cs typeface="Palatino Linotype"/>
                <a:sym typeface="Palatino Linotype"/>
              </a:rPr>
              <a:t>we are able to acknowledge diverse viewpoints.</a:t>
            </a:r>
            <a:endParaRPr i="1" sz="1700">
              <a:solidFill>
                <a:schemeClr val="dk1"/>
              </a:solidFill>
              <a:latin typeface="Palatino Linotype"/>
              <a:ea typeface="Palatino Linotype"/>
              <a:cs typeface="Palatino Linotype"/>
              <a:sym typeface="Palatino Linotype"/>
            </a:endParaRPr>
          </a:p>
          <a:p>
            <a:pPr indent="0" lvl="0" marL="457200" marR="0" rtl="0" algn="ctr">
              <a:lnSpc>
                <a:spcPct val="80000"/>
              </a:lnSpc>
              <a:spcBef>
                <a:spcPts val="0"/>
              </a:spcBef>
              <a:spcAft>
                <a:spcPts val="0"/>
              </a:spcAft>
              <a:buSzPts val="275"/>
              <a:buNone/>
            </a:pPr>
            <a:r>
              <a:t/>
            </a:r>
            <a:endParaRPr i="1" sz="1700">
              <a:solidFill>
                <a:schemeClr val="dk1"/>
              </a:solidFill>
              <a:latin typeface="Palatino Linotype"/>
              <a:ea typeface="Palatino Linotype"/>
              <a:cs typeface="Palatino Linotype"/>
              <a:sym typeface="Palatino Linotype"/>
            </a:endParaRPr>
          </a:p>
          <a:p>
            <a:pPr indent="0" lvl="0" marL="457200" marR="0" rtl="0" algn="ctr">
              <a:lnSpc>
                <a:spcPct val="80000"/>
              </a:lnSpc>
              <a:spcBef>
                <a:spcPts val="0"/>
              </a:spcBef>
              <a:spcAft>
                <a:spcPts val="0"/>
              </a:spcAft>
              <a:buSzPts val="275"/>
              <a:buNone/>
            </a:pPr>
            <a:r>
              <a:rPr i="1" lang="en" sz="1700">
                <a:solidFill>
                  <a:schemeClr val="dk1"/>
                </a:solidFill>
                <a:latin typeface="Palatino Linotype"/>
                <a:ea typeface="Palatino Linotype"/>
                <a:cs typeface="Palatino Linotype"/>
                <a:sym typeface="Palatino Linotype"/>
              </a:rPr>
              <a:t>It is important to note that the loudest voices do not speak for everyone.</a:t>
            </a:r>
            <a:endParaRPr i="1" sz="1475"/>
          </a:p>
          <a:p>
            <a:pPr indent="-88900" lvl="0" marL="203200" marR="0" rtl="0" algn="l">
              <a:lnSpc>
                <a:spcPct val="80000"/>
              </a:lnSpc>
              <a:spcBef>
                <a:spcPts val="400"/>
              </a:spcBef>
              <a:spcAft>
                <a:spcPts val="0"/>
              </a:spcAft>
              <a:buClr>
                <a:srgbClr val="626A19"/>
              </a:buClr>
              <a:buSzPts val="475"/>
              <a:buFont typeface="Noto Sans Symbols"/>
              <a:buNone/>
            </a:pPr>
            <a:r>
              <a:t/>
            </a:r>
            <a:endParaRPr i="1" sz="1700">
              <a:solidFill>
                <a:schemeClr val="dk1"/>
              </a:solidFill>
              <a:latin typeface="Palatino Linotype"/>
              <a:ea typeface="Palatino Linotype"/>
              <a:cs typeface="Palatino Linotype"/>
              <a:sym typeface="Palatino Linotype"/>
            </a:endParaRPr>
          </a:p>
          <a:p>
            <a:pPr indent="-88900" lvl="0" marL="203200" marR="0" rtl="0" algn="l">
              <a:lnSpc>
                <a:spcPct val="80000"/>
              </a:lnSpc>
              <a:spcBef>
                <a:spcPts val="400"/>
              </a:spcBef>
              <a:spcAft>
                <a:spcPts val="0"/>
              </a:spcAft>
              <a:buClr>
                <a:srgbClr val="626A19"/>
              </a:buClr>
              <a:buSzPts val="475"/>
              <a:buFont typeface="Noto Sans Symbols"/>
              <a:buNone/>
            </a:pPr>
            <a:r>
              <a:t/>
            </a:r>
            <a:endParaRPr i="1" sz="1700">
              <a:solidFill>
                <a:schemeClr val="dk1"/>
              </a:solidFill>
              <a:latin typeface="Palatino Linotype"/>
              <a:ea typeface="Palatino Linotype"/>
              <a:cs typeface="Palatino Linotype"/>
              <a:sym typeface="Palatino Linotype"/>
            </a:endParaRPr>
          </a:p>
          <a:p>
            <a:pPr indent="-88900" lvl="0" marL="203200" marR="0" rtl="0" algn="l">
              <a:lnSpc>
                <a:spcPct val="80000"/>
              </a:lnSpc>
              <a:spcBef>
                <a:spcPts val="400"/>
              </a:spcBef>
              <a:spcAft>
                <a:spcPts val="0"/>
              </a:spcAft>
              <a:buClr>
                <a:srgbClr val="626A19"/>
              </a:buClr>
              <a:buSzPts val="475"/>
              <a:buFont typeface="Noto Sans Symbols"/>
              <a:buNone/>
            </a:pPr>
            <a:r>
              <a:t/>
            </a:r>
            <a:endParaRPr i="1" sz="1700">
              <a:solidFill>
                <a:schemeClr val="dk1"/>
              </a:solidFill>
              <a:latin typeface="Palatino Linotype"/>
              <a:ea typeface="Palatino Linotype"/>
              <a:cs typeface="Palatino Linotype"/>
              <a:sym typeface="Palatino Linotype"/>
            </a:endParaRPr>
          </a:p>
          <a:p>
            <a:pPr indent="-88900" lvl="0" marL="203200" marR="0" rtl="0" algn="l">
              <a:lnSpc>
                <a:spcPct val="80000"/>
              </a:lnSpc>
              <a:spcBef>
                <a:spcPts val="400"/>
              </a:spcBef>
              <a:spcAft>
                <a:spcPts val="0"/>
              </a:spcAft>
              <a:buClr>
                <a:srgbClr val="626A19"/>
              </a:buClr>
              <a:buSzPts val="475"/>
              <a:buFont typeface="Noto Sans Symbols"/>
              <a:buNone/>
            </a:pPr>
            <a:r>
              <a:t/>
            </a:r>
            <a:endParaRPr i="1" sz="1700">
              <a:solidFill>
                <a:schemeClr val="dk1"/>
              </a:solidFill>
              <a:latin typeface="Palatino Linotype"/>
              <a:ea typeface="Palatino Linotype"/>
              <a:cs typeface="Palatino Linotype"/>
              <a:sym typeface="Palatino Linotype"/>
            </a:endParaRPr>
          </a:p>
          <a:p>
            <a:pPr indent="-88900" lvl="0" marL="203200" marR="0" rtl="0" algn="l">
              <a:lnSpc>
                <a:spcPct val="80000"/>
              </a:lnSpc>
              <a:spcBef>
                <a:spcPts val="400"/>
              </a:spcBef>
              <a:spcAft>
                <a:spcPts val="0"/>
              </a:spcAft>
              <a:buClr>
                <a:srgbClr val="626A19"/>
              </a:buClr>
              <a:buSzPts val="475"/>
              <a:buFont typeface="Noto Sans Symbols"/>
              <a:buNone/>
            </a:pPr>
            <a:r>
              <a:t/>
            </a:r>
            <a:endParaRPr i="1" sz="1700">
              <a:solidFill>
                <a:schemeClr val="dk1"/>
              </a:solidFill>
              <a:latin typeface="Palatino Linotype"/>
              <a:ea typeface="Palatino Linotype"/>
              <a:cs typeface="Palatino Linotype"/>
              <a:sym typeface="Palatino Linotype"/>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7"/>
          <p:cNvSpPr txBox="1"/>
          <p:nvPr>
            <p:ph type="title"/>
          </p:nvPr>
        </p:nvSpPr>
        <p:spPr>
          <a:xfrm>
            <a:off x="538400" y="555096"/>
            <a:ext cx="8229600" cy="514200"/>
          </a:xfrm>
          <a:prstGeom prst="rect">
            <a:avLst/>
          </a:prstGeom>
          <a:noFill/>
          <a:ln>
            <a:noFill/>
          </a:ln>
        </p:spPr>
        <p:txBody>
          <a:bodyPr anchorCtr="0" anchor="b" bIns="0" lIns="0" spcFirstLastPara="1" rIns="0" wrap="square" tIns="34275">
            <a:normAutofit/>
          </a:bodyPr>
          <a:lstStyle/>
          <a:p>
            <a:pPr indent="0" lvl="0" marL="0" rtl="0" algn="l">
              <a:spcBef>
                <a:spcPts val="0"/>
              </a:spcBef>
              <a:spcAft>
                <a:spcPts val="0"/>
              </a:spcAft>
              <a:buClr>
                <a:schemeClr val="dk2"/>
              </a:buClr>
              <a:buSzPts val="3800"/>
              <a:buFont typeface="Century Gothic"/>
              <a:buNone/>
            </a:pPr>
            <a:r>
              <a:rPr b="1" lang="en" sz="2400"/>
              <a:t>Agenda</a:t>
            </a:r>
            <a:endParaRPr b="1" sz="2000"/>
          </a:p>
        </p:txBody>
      </p:sp>
      <p:sp>
        <p:nvSpPr>
          <p:cNvPr id="162" name="Google Shape;162;p27"/>
          <p:cNvSpPr txBox="1"/>
          <p:nvPr/>
        </p:nvSpPr>
        <p:spPr>
          <a:xfrm>
            <a:off x="645500" y="2129800"/>
            <a:ext cx="8015400" cy="255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Palatino Linotype"/>
                <a:ea typeface="Palatino Linotype"/>
                <a:cs typeface="Palatino Linotype"/>
                <a:sym typeface="Palatino Linotype"/>
              </a:rPr>
              <a:t>Overview of Impacts from a Neighborhood Lens and Suggestions</a:t>
            </a:r>
            <a:endParaRPr sz="1800">
              <a:solidFill>
                <a:schemeClr val="dk1"/>
              </a:solidFill>
              <a:latin typeface="Palatino Linotype"/>
              <a:ea typeface="Palatino Linotype"/>
              <a:cs typeface="Palatino Linotype"/>
              <a:sym typeface="Palatino Linotype"/>
            </a:endParaRPr>
          </a:p>
          <a:p>
            <a:pPr indent="457200" lvl="0" marL="457200" rtl="0" algn="l">
              <a:spcBef>
                <a:spcPts val="400"/>
              </a:spcBef>
              <a:spcAft>
                <a:spcPts val="0"/>
              </a:spcAft>
              <a:buNone/>
            </a:pPr>
            <a:r>
              <a:rPr lang="en" sz="1500">
                <a:solidFill>
                  <a:schemeClr val="dk1"/>
                </a:solidFill>
                <a:latin typeface="Palatino Linotype"/>
                <a:ea typeface="Palatino Linotype"/>
                <a:cs typeface="Palatino Linotype"/>
                <a:sym typeface="Palatino Linotype"/>
              </a:rPr>
              <a:t>Neighborhood Representative Team – est. 10 minutes</a:t>
            </a:r>
            <a:endParaRPr sz="1000">
              <a:solidFill>
                <a:schemeClr val="dk1"/>
              </a:solidFill>
              <a:latin typeface="Palatino Linotype"/>
              <a:ea typeface="Palatino Linotype"/>
              <a:cs typeface="Palatino Linotype"/>
              <a:sym typeface="Palatino Linotype"/>
            </a:endParaRPr>
          </a:p>
          <a:p>
            <a:pPr indent="0" lvl="0" marL="0" rtl="0" algn="l">
              <a:spcBef>
                <a:spcPts val="400"/>
              </a:spcBef>
              <a:spcAft>
                <a:spcPts val="0"/>
              </a:spcAft>
              <a:buNone/>
            </a:pPr>
            <a:r>
              <a:t/>
            </a:r>
            <a:endParaRPr sz="1000">
              <a:solidFill>
                <a:schemeClr val="dk1"/>
              </a:solidFill>
              <a:latin typeface="Palatino Linotype"/>
              <a:ea typeface="Palatino Linotype"/>
              <a:cs typeface="Palatino Linotype"/>
              <a:sym typeface="Palatino Linotype"/>
            </a:endParaRPr>
          </a:p>
          <a:p>
            <a:pPr indent="0" lvl="0" marL="0" rtl="0" algn="l">
              <a:spcBef>
                <a:spcPts val="400"/>
              </a:spcBef>
              <a:spcAft>
                <a:spcPts val="0"/>
              </a:spcAft>
              <a:buNone/>
            </a:pPr>
            <a:r>
              <a:rPr lang="en" sz="1800">
                <a:solidFill>
                  <a:schemeClr val="dk1"/>
                </a:solidFill>
                <a:latin typeface="Palatino Linotype"/>
                <a:ea typeface="Palatino Linotype"/>
                <a:cs typeface="Palatino Linotype"/>
                <a:sym typeface="Palatino Linotype"/>
              </a:rPr>
              <a:t>Focus on Specific Neighborhoods</a:t>
            </a:r>
            <a:endParaRPr sz="1800">
              <a:solidFill>
                <a:schemeClr val="dk1"/>
              </a:solidFill>
              <a:latin typeface="Palatino Linotype"/>
              <a:ea typeface="Palatino Linotype"/>
              <a:cs typeface="Palatino Linotype"/>
              <a:sym typeface="Palatino Linotype"/>
            </a:endParaRPr>
          </a:p>
          <a:p>
            <a:pPr indent="431800" lvl="0" marL="482600" rtl="0" algn="l">
              <a:spcBef>
                <a:spcPts val="400"/>
              </a:spcBef>
              <a:spcAft>
                <a:spcPts val="0"/>
              </a:spcAft>
              <a:buNone/>
            </a:pPr>
            <a:r>
              <a:rPr lang="en" sz="1500">
                <a:solidFill>
                  <a:schemeClr val="dk1"/>
                </a:solidFill>
                <a:latin typeface="Palatino Linotype"/>
                <a:ea typeface="Palatino Linotype"/>
                <a:cs typeface="Palatino Linotype"/>
                <a:sym typeface="Palatino Linotype"/>
              </a:rPr>
              <a:t>Veterans Park and Collister Neighborhood Associations – est. 25 minutes</a:t>
            </a:r>
            <a:endParaRPr sz="1000">
              <a:solidFill>
                <a:schemeClr val="dk1"/>
              </a:solidFill>
              <a:latin typeface="Palatino Linotype"/>
              <a:ea typeface="Palatino Linotype"/>
              <a:cs typeface="Palatino Linotype"/>
              <a:sym typeface="Palatino Linotype"/>
            </a:endParaRPr>
          </a:p>
          <a:p>
            <a:pPr indent="431800" lvl="0" marL="482600" rtl="0" algn="l">
              <a:spcBef>
                <a:spcPts val="400"/>
              </a:spcBef>
              <a:spcAft>
                <a:spcPts val="0"/>
              </a:spcAft>
              <a:buNone/>
            </a:pPr>
            <a:r>
              <a:t/>
            </a:r>
            <a:endParaRPr sz="1000">
              <a:solidFill>
                <a:schemeClr val="dk1"/>
              </a:solidFill>
              <a:latin typeface="Palatino Linotype"/>
              <a:ea typeface="Palatino Linotype"/>
              <a:cs typeface="Palatino Linotype"/>
              <a:sym typeface="Palatino Linotype"/>
            </a:endParaRPr>
          </a:p>
          <a:p>
            <a:pPr indent="0" lvl="0" marL="0" rtl="0" algn="l">
              <a:spcBef>
                <a:spcPts val="400"/>
              </a:spcBef>
              <a:spcAft>
                <a:spcPts val="0"/>
              </a:spcAft>
              <a:buClr>
                <a:schemeClr val="dk1"/>
              </a:buClr>
              <a:buSzPts val="1100"/>
              <a:buFont typeface="Arial"/>
              <a:buNone/>
            </a:pPr>
            <a:r>
              <a:rPr lang="en" sz="1800">
                <a:solidFill>
                  <a:schemeClr val="dk1"/>
                </a:solidFill>
                <a:latin typeface="Palatino Linotype"/>
                <a:ea typeface="Palatino Linotype"/>
                <a:cs typeface="Palatino Linotype"/>
                <a:sym typeface="Palatino Linotype"/>
              </a:rPr>
              <a:t>Thoughts from the Sunset</a:t>
            </a:r>
            <a:endParaRPr sz="1800">
              <a:solidFill>
                <a:schemeClr val="dk1"/>
              </a:solidFill>
              <a:latin typeface="Palatino Linotype"/>
              <a:ea typeface="Palatino Linotype"/>
              <a:cs typeface="Palatino Linotype"/>
              <a:sym typeface="Palatino Linotype"/>
            </a:endParaRPr>
          </a:p>
          <a:p>
            <a:pPr indent="431800" lvl="0" marL="482600" rtl="0" algn="l">
              <a:spcBef>
                <a:spcPts val="400"/>
              </a:spcBef>
              <a:spcAft>
                <a:spcPts val="0"/>
              </a:spcAft>
              <a:buNone/>
            </a:pPr>
            <a:r>
              <a:rPr lang="en" sz="1500">
                <a:solidFill>
                  <a:schemeClr val="dk1"/>
                </a:solidFill>
                <a:latin typeface="Palatino Linotype"/>
                <a:ea typeface="Palatino Linotype"/>
                <a:cs typeface="Palatino Linotype"/>
                <a:sym typeface="Palatino Linotype"/>
              </a:rPr>
              <a:t>Sunset Neighborhood Associations – est. 5 minutes</a:t>
            </a:r>
            <a:endParaRPr sz="1000">
              <a:solidFill>
                <a:schemeClr val="dk1"/>
              </a:solidFill>
              <a:latin typeface="Palatino Linotype"/>
              <a:ea typeface="Palatino Linotype"/>
              <a:cs typeface="Palatino Linotype"/>
              <a:sym typeface="Palatino Linotype"/>
            </a:endParaRPr>
          </a:p>
          <a:p>
            <a:pPr indent="0" lvl="0" marL="0" rtl="0" algn="l">
              <a:spcBef>
                <a:spcPts val="400"/>
              </a:spcBef>
              <a:spcAft>
                <a:spcPts val="0"/>
              </a:spcAft>
              <a:buNone/>
            </a:pPr>
            <a:r>
              <a:t/>
            </a:r>
            <a:endParaRPr sz="1000">
              <a:solidFill>
                <a:schemeClr val="dk1"/>
              </a:solidFill>
              <a:latin typeface="Palatino Linotype"/>
              <a:ea typeface="Palatino Linotype"/>
              <a:cs typeface="Palatino Linotype"/>
              <a:sym typeface="Palatino Linotype"/>
            </a:endParaRPr>
          </a:p>
          <a:p>
            <a:pPr indent="0" lvl="0" marL="0" rtl="0" algn="l">
              <a:spcBef>
                <a:spcPts val="400"/>
              </a:spcBef>
              <a:spcAft>
                <a:spcPts val="0"/>
              </a:spcAft>
              <a:buNone/>
            </a:pPr>
            <a:r>
              <a:rPr lang="en" sz="1800">
                <a:solidFill>
                  <a:schemeClr val="dk1"/>
                </a:solidFill>
                <a:latin typeface="Palatino Linotype"/>
                <a:ea typeface="Palatino Linotype"/>
                <a:cs typeface="Palatino Linotype"/>
                <a:sym typeface="Palatino Linotype"/>
              </a:rPr>
              <a:t>Question and Answer Period – est. 15 minutes</a:t>
            </a:r>
            <a:endParaRPr sz="1800">
              <a:solidFill>
                <a:schemeClr val="dk1"/>
              </a:solidFill>
              <a:latin typeface="Palatino Linotype"/>
              <a:ea typeface="Palatino Linotype"/>
              <a:cs typeface="Palatino Linotype"/>
              <a:sym typeface="Palatino Linotype"/>
            </a:endParaRPr>
          </a:p>
        </p:txBody>
      </p:sp>
      <p:sp>
        <p:nvSpPr>
          <p:cNvPr id="163" name="Google Shape;163;p27"/>
          <p:cNvSpPr txBox="1"/>
          <p:nvPr/>
        </p:nvSpPr>
        <p:spPr>
          <a:xfrm>
            <a:off x="332100" y="1135300"/>
            <a:ext cx="85761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Palatino Linotype"/>
                <a:ea typeface="Palatino Linotype"/>
                <a:cs typeface="Palatino Linotype"/>
                <a:sym typeface="Palatino Linotype"/>
              </a:rPr>
              <a:t>During this presentation, we want to show the diverse viewpoints from a neighborhood where a shelter is being considered, what we understand from our time on this task force and make some suggestions for moving forward.</a:t>
            </a:r>
            <a:endParaRPr sz="1800">
              <a:latin typeface="Palatino Linotype"/>
              <a:ea typeface="Palatino Linotype"/>
              <a:cs typeface="Palatino Linotype"/>
              <a:sym typeface="Palatino Linotype"/>
            </a:endParaRPr>
          </a:p>
        </p:txBody>
      </p:sp>
      <p:cxnSp>
        <p:nvCxnSpPr>
          <p:cNvPr id="164" name="Google Shape;164;p27"/>
          <p:cNvCxnSpPr/>
          <p:nvPr/>
        </p:nvCxnSpPr>
        <p:spPr>
          <a:xfrm>
            <a:off x="235800" y="2129800"/>
            <a:ext cx="8672400" cy="213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8"/>
          <p:cNvSpPr txBox="1"/>
          <p:nvPr>
            <p:ph type="title"/>
          </p:nvPr>
        </p:nvSpPr>
        <p:spPr>
          <a:xfrm>
            <a:off x="457200" y="528071"/>
            <a:ext cx="8229600" cy="522000"/>
          </a:xfrm>
          <a:prstGeom prst="rect">
            <a:avLst/>
          </a:prstGeom>
        </p:spPr>
        <p:txBody>
          <a:bodyPr anchorCtr="0" anchor="b" bIns="0" lIns="0" spcFirstLastPara="1" rIns="0" wrap="square" tIns="34275">
            <a:normAutofit/>
          </a:bodyPr>
          <a:lstStyle/>
          <a:p>
            <a:pPr indent="0" lvl="0" marL="0" rtl="0" algn="l">
              <a:spcBef>
                <a:spcPts val="0"/>
              </a:spcBef>
              <a:spcAft>
                <a:spcPts val="0"/>
              </a:spcAft>
              <a:buNone/>
            </a:pPr>
            <a:r>
              <a:rPr b="1" lang="en" sz="2400"/>
              <a:t>Process Observations</a:t>
            </a:r>
            <a:endParaRPr b="1" sz="2400"/>
          </a:p>
        </p:txBody>
      </p:sp>
      <p:sp>
        <p:nvSpPr>
          <p:cNvPr id="170" name="Google Shape;170;p28"/>
          <p:cNvSpPr txBox="1"/>
          <p:nvPr>
            <p:ph idx="1" type="body"/>
          </p:nvPr>
        </p:nvSpPr>
        <p:spPr>
          <a:xfrm>
            <a:off x="425025" y="1304600"/>
            <a:ext cx="4114800" cy="3650700"/>
          </a:xfrm>
          <a:prstGeom prst="rect">
            <a:avLst/>
          </a:prstGeom>
        </p:spPr>
        <p:txBody>
          <a:bodyPr anchorCtr="0" anchor="t" bIns="34275" lIns="68575" spcFirstLastPara="1" rIns="68575" wrap="square" tIns="34275">
            <a:normAutofit lnSpcReduction="20000"/>
          </a:bodyPr>
          <a:lstStyle/>
          <a:p>
            <a:pPr indent="0" lvl="0" marL="0" rtl="0" algn="l">
              <a:spcBef>
                <a:spcPts val="400"/>
              </a:spcBef>
              <a:spcAft>
                <a:spcPts val="0"/>
              </a:spcAft>
              <a:buClr>
                <a:schemeClr val="dk1"/>
              </a:buClr>
              <a:buSzPts val="1100"/>
              <a:buFont typeface="Arial"/>
              <a:buNone/>
            </a:pPr>
            <a:r>
              <a:rPr b="1" lang="en" sz="1600" u="sng"/>
              <a:t>POSITIVES</a:t>
            </a:r>
            <a:endParaRPr b="1" sz="1600" u="sng"/>
          </a:p>
          <a:p>
            <a:pPr indent="-330200" lvl="0" marL="457200" rtl="0" algn="l">
              <a:spcBef>
                <a:spcPts val="400"/>
              </a:spcBef>
              <a:spcAft>
                <a:spcPts val="0"/>
              </a:spcAft>
              <a:buSzPts val="1600"/>
              <a:buChar char="●"/>
            </a:pPr>
            <a:r>
              <a:rPr lang="en" sz="1600"/>
              <a:t>Task Force</a:t>
            </a:r>
            <a:endParaRPr sz="1600"/>
          </a:p>
          <a:p>
            <a:pPr indent="-330200" lvl="0" marL="457200" rtl="0" algn="l">
              <a:spcBef>
                <a:spcPts val="0"/>
              </a:spcBef>
              <a:spcAft>
                <a:spcPts val="0"/>
              </a:spcAft>
              <a:buSzPts val="1600"/>
              <a:buChar char="●"/>
            </a:pPr>
            <a:r>
              <a:rPr lang="en" sz="1600"/>
              <a:t>Composition of members</a:t>
            </a:r>
            <a:endParaRPr sz="1600"/>
          </a:p>
          <a:p>
            <a:pPr indent="-330200" lvl="0" marL="457200" rtl="0" algn="l">
              <a:spcBef>
                <a:spcPts val="0"/>
              </a:spcBef>
              <a:spcAft>
                <a:spcPts val="0"/>
              </a:spcAft>
              <a:buSzPts val="1600"/>
              <a:buChar char="●"/>
            </a:pPr>
            <a:r>
              <a:rPr lang="en" sz="1600"/>
              <a:t>Neighborhood Leaders</a:t>
            </a:r>
            <a:endParaRPr sz="1600"/>
          </a:p>
          <a:p>
            <a:pPr indent="-330200" lvl="0" marL="457200" rtl="0" algn="l">
              <a:spcBef>
                <a:spcPts val="0"/>
              </a:spcBef>
              <a:spcAft>
                <a:spcPts val="0"/>
              </a:spcAft>
              <a:buSzPts val="1600"/>
              <a:buChar char="●"/>
            </a:pPr>
            <a:r>
              <a:rPr lang="en" sz="1600"/>
              <a:t>IFS participating</a:t>
            </a:r>
            <a:endParaRPr sz="1600"/>
          </a:p>
          <a:p>
            <a:pPr indent="-330200" lvl="0" marL="457200" rtl="0" algn="l">
              <a:spcBef>
                <a:spcPts val="0"/>
              </a:spcBef>
              <a:spcAft>
                <a:spcPts val="0"/>
              </a:spcAft>
              <a:buSzPts val="1600"/>
              <a:buChar char="●"/>
            </a:pPr>
            <a:r>
              <a:rPr lang="en" sz="1600"/>
              <a:t>Communication within the task force</a:t>
            </a:r>
            <a:endParaRPr sz="1600"/>
          </a:p>
          <a:p>
            <a:pPr indent="-330200" lvl="0" marL="457200" rtl="0" algn="l">
              <a:spcBef>
                <a:spcPts val="0"/>
              </a:spcBef>
              <a:spcAft>
                <a:spcPts val="0"/>
              </a:spcAft>
              <a:buSzPts val="1600"/>
              <a:buChar char="●"/>
            </a:pPr>
            <a:r>
              <a:rPr lang="en" sz="1600"/>
              <a:t>Information and specialty acquired</a:t>
            </a:r>
            <a:endParaRPr b="1" sz="1600" u="sng"/>
          </a:p>
          <a:p>
            <a:pPr indent="0" lvl="0" marL="0" rtl="0" algn="l">
              <a:spcBef>
                <a:spcPts val="400"/>
              </a:spcBef>
              <a:spcAft>
                <a:spcPts val="0"/>
              </a:spcAft>
              <a:buNone/>
            </a:pPr>
            <a:r>
              <a:rPr b="1" lang="en" sz="1600" u="sng"/>
              <a:t>CONCERNS</a:t>
            </a:r>
            <a:endParaRPr b="1" sz="1600" u="sng"/>
          </a:p>
          <a:p>
            <a:pPr indent="-330200" lvl="0" marL="457200" rtl="0" algn="l">
              <a:spcBef>
                <a:spcPts val="400"/>
              </a:spcBef>
              <a:spcAft>
                <a:spcPts val="0"/>
              </a:spcAft>
              <a:buSzPts val="1600"/>
              <a:buChar char="●"/>
            </a:pPr>
            <a:r>
              <a:rPr lang="en" sz="1600"/>
              <a:t>Unclear Goals</a:t>
            </a:r>
            <a:endParaRPr sz="1600"/>
          </a:p>
          <a:p>
            <a:pPr indent="-330200" lvl="0" marL="457200" rtl="0" algn="l">
              <a:spcBef>
                <a:spcPts val="0"/>
              </a:spcBef>
              <a:spcAft>
                <a:spcPts val="0"/>
              </a:spcAft>
              <a:buSzPts val="1600"/>
              <a:buChar char="●"/>
            </a:pPr>
            <a:r>
              <a:rPr lang="en" sz="1600"/>
              <a:t>IFS Communication</a:t>
            </a:r>
            <a:endParaRPr sz="1600"/>
          </a:p>
          <a:p>
            <a:pPr indent="-330200" lvl="1" marL="914400" rtl="0" algn="l">
              <a:spcBef>
                <a:spcPts val="0"/>
              </a:spcBef>
              <a:spcAft>
                <a:spcPts val="0"/>
              </a:spcAft>
              <a:buSzPts val="1600"/>
              <a:buChar char="○"/>
            </a:pPr>
            <a:r>
              <a:rPr lang="en" sz="1600"/>
              <a:t>Lack of transparency about buying the building</a:t>
            </a:r>
            <a:endParaRPr sz="1600"/>
          </a:p>
          <a:p>
            <a:pPr indent="-330200" lvl="1" marL="914400" rtl="0" algn="l">
              <a:spcBef>
                <a:spcPts val="0"/>
              </a:spcBef>
              <a:spcAft>
                <a:spcPts val="0"/>
              </a:spcAft>
              <a:buSzPts val="1600"/>
              <a:buChar char="○"/>
            </a:pPr>
            <a:r>
              <a:rPr lang="en" sz="1600"/>
              <a:t>Conditional Use Permit</a:t>
            </a:r>
            <a:endParaRPr sz="1600"/>
          </a:p>
          <a:p>
            <a:pPr indent="-330200" lvl="0" marL="457200" rtl="0" algn="l">
              <a:spcBef>
                <a:spcPts val="0"/>
              </a:spcBef>
              <a:spcAft>
                <a:spcPts val="0"/>
              </a:spcAft>
              <a:buSzPts val="1600"/>
              <a:buChar char="●"/>
            </a:pPr>
            <a:r>
              <a:rPr lang="en" sz="1600"/>
              <a:t>Public feedback - emails, appropriate contact</a:t>
            </a:r>
            <a:endParaRPr sz="1600"/>
          </a:p>
          <a:p>
            <a:pPr indent="-330200" lvl="0" marL="457200" rtl="0" algn="l">
              <a:spcBef>
                <a:spcPts val="0"/>
              </a:spcBef>
              <a:spcAft>
                <a:spcPts val="0"/>
              </a:spcAft>
              <a:buSzPts val="1600"/>
              <a:buChar char="●"/>
            </a:pPr>
            <a:r>
              <a:rPr lang="en" sz="1600"/>
              <a:t>IFS absolute position</a:t>
            </a:r>
            <a:endParaRPr sz="1600"/>
          </a:p>
          <a:p>
            <a:pPr indent="-330200" lvl="0" marL="457200" rtl="0" algn="l">
              <a:spcBef>
                <a:spcPts val="0"/>
              </a:spcBef>
              <a:spcAft>
                <a:spcPts val="0"/>
              </a:spcAft>
              <a:buSzPts val="1600"/>
              <a:buChar char="●"/>
            </a:pPr>
            <a:r>
              <a:rPr lang="en" sz="1600"/>
              <a:t>Impact</a:t>
            </a:r>
            <a:endParaRPr sz="1600"/>
          </a:p>
        </p:txBody>
      </p:sp>
      <p:sp>
        <p:nvSpPr>
          <p:cNvPr id="171" name="Google Shape;171;p28"/>
          <p:cNvSpPr txBox="1"/>
          <p:nvPr>
            <p:ph idx="1" type="body"/>
          </p:nvPr>
        </p:nvSpPr>
        <p:spPr>
          <a:xfrm>
            <a:off x="4677125" y="1528275"/>
            <a:ext cx="4114800" cy="3291900"/>
          </a:xfrm>
          <a:prstGeom prst="rect">
            <a:avLst/>
          </a:prstGeom>
        </p:spPr>
        <p:txBody>
          <a:bodyPr anchorCtr="0" anchor="t" bIns="34275" lIns="68575" spcFirstLastPara="1" rIns="68575" wrap="square" tIns="34275">
            <a:normAutofit/>
          </a:bodyPr>
          <a:lstStyle/>
          <a:p>
            <a:pPr indent="-330200" lvl="0" marL="457200" rtl="0" algn="l">
              <a:spcBef>
                <a:spcPts val="400"/>
              </a:spcBef>
              <a:spcAft>
                <a:spcPts val="0"/>
              </a:spcAft>
              <a:buSzPts val="1600"/>
              <a:buChar char="●"/>
            </a:pPr>
            <a:r>
              <a:rPr lang="en" sz="1600"/>
              <a:t>Community Response</a:t>
            </a:r>
            <a:endParaRPr sz="1600"/>
          </a:p>
          <a:p>
            <a:pPr indent="-330200" lvl="1" marL="914400" rtl="0" algn="l">
              <a:spcBef>
                <a:spcPts val="0"/>
              </a:spcBef>
              <a:spcAft>
                <a:spcPts val="0"/>
              </a:spcAft>
              <a:buSzPts val="1600"/>
              <a:buChar char="○"/>
            </a:pPr>
            <a:r>
              <a:rPr lang="en" sz="1600"/>
              <a:t>What does compromise look like?</a:t>
            </a:r>
            <a:endParaRPr sz="1600"/>
          </a:p>
          <a:p>
            <a:pPr indent="-330200" lvl="1" marL="914400" rtl="0" algn="l">
              <a:spcBef>
                <a:spcPts val="0"/>
              </a:spcBef>
              <a:spcAft>
                <a:spcPts val="0"/>
              </a:spcAft>
              <a:buSzPts val="1600"/>
              <a:buChar char="○"/>
            </a:pPr>
            <a:r>
              <a:rPr lang="en" sz="1600"/>
              <a:t>Misinformation</a:t>
            </a:r>
            <a:endParaRPr sz="1600"/>
          </a:p>
          <a:p>
            <a:pPr indent="0" lvl="0" marL="0" rtl="0" algn="l">
              <a:spcBef>
                <a:spcPts val="400"/>
              </a:spcBef>
              <a:spcAft>
                <a:spcPts val="0"/>
              </a:spcAft>
              <a:buNone/>
            </a:pPr>
            <a:r>
              <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9"/>
          <p:cNvSpPr txBox="1"/>
          <p:nvPr>
            <p:ph idx="1" type="body"/>
          </p:nvPr>
        </p:nvSpPr>
        <p:spPr>
          <a:xfrm>
            <a:off x="457200" y="1262100"/>
            <a:ext cx="7931400" cy="2500800"/>
          </a:xfrm>
          <a:prstGeom prst="rect">
            <a:avLst/>
          </a:prstGeom>
          <a:noFill/>
          <a:ln>
            <a:noFill/>
          </a:ln>
        </p:spPr>
        <p:txBody>
          <a:bodyPr anchorCtr="0" anchor="t" bIns="34275" lIns="68575" spcFirstLastPara="1" rIns="68575" wrap="square" tIns="34275">
            <a:noAutofit/>
          </a:bodyPr>
          <a:lstStyle/>
          <a:p>
            <a:pPr indent="-88900" lvl="0" marL="203200" rtl="0" algn="l">
              <a:spcBef>
                <a:spcPts val="400"/>
              </a:spcBef>
              <a:spcAft>
                <a:spcPts val="0"/>
              </a:spcAft>
              <a:buSzPts val="1900"/>
              <a:buNone/>
            </a:pPr>
            <a:r>
              <a:rPr lang="en" sz="1800"/>
              <a:t>•See parts of society we don’t want to acknowledge</a:t>
            </a:r>
            <a:endParaRPr sz="1800"/>
          </a:p>
          <a:p>
            <a:pPr indent="-88900" lvl="0" marL="203200" rtl="0" algn="l">
              <a:spcBef>
                <a:spcPts val="400"/>
              </a:spcBef>
              <a:spcAft>
                <a:spcPts val="0"/>
              </a:spcAft>
              <a:buSzPts val="1900"/>
              <a:buNone/>
            </a:pPr>
            <a:r>
              <a:rPr lang="en" sz="1800"/>
              <a:t>•Opportunity to give back</a:t>
            </a:r>
            <a:endParaRPr sz="1800"/>
          </a:p>
          <a:p>
            <a:pPr indent="-88900" lvl="0" marL="203200" rtl="0" algn="l">
              <a:spcBef>
                <a:spcPts val="400"/>
              </a:spcBef>
              <a:spcAft>
                <a:spcPts val="0"/>
              </a:spcAft>
              <a:buSzPts val="1900"/>
              <a:buNone/>
            </a:pPr>
            <a:r>
              <a:rPr lang="en" sz="1800"/>
              <a:t>•Workforce Training, needed skills to help fill labor needs</a:t>
            </a:r>
            <a:endParaRPr sz="1800"/>
          </a:p>
          <a:p>
            <a:pPr indent="-88900" lvl="0" marL="203200" rtl="0" algn="l">
              <a:spcBef>
                <a:spcPts val="400"/>
              </a:spcBef>
              <a:spcAft>
                <a:spcPts val="0"/>
              </a:spcAft>
              <a:buSzPts val="1900"/>
              <a:buNone/>
            </a:pPr>
            <a:r>
              <a:rPr lang="en" sz="1800"/>
              <a:t>•Help be part of a solution </a:t>
            </a:r>
            <a:endParaRPr sz="1800"/>
          </a:p>
          <a:p>
            <a:pPr indent="-88900" lvl="0" marL="203200" rtl="0" algn="l">
              <a:spcBef>
                <a:spcPts val="400"/>
              </a:spcBef>
              <a:spcAft>
                <a:spcPts val="0"/>
              </a:spcAft>
              <a:buSzPts val="1900"/>
              <a:buNone/>
            </a:pPr>
            <a:r>
              <a:rPr lang="en" sz="1800"/>
              <a:t>•Potential to increase socio-economic diversity</a:t>
            </a:r>
            <a:endParaRPr sz="1800"/>
          </a:p>
        </p:txBody>
      </p:sp>
      <p:sp>
        <p:nvSpPr>
          <p:cNvPr id="177" name="Google Shape;177;p29"/>
          <p:cNvSpPr txBox="1"/>
          <p:nvPr>
            <p:ph type="title"/>
          </p:nvPr>
        </p:nvSpPr>
        <p:spPr>
          <a:xfrm>
            <a:off x="457200" y="528071"/>
            <a:ext cx="8229600" cy="539700"/>
          </a:xfrm>
          <a:prstGeom prst="rect">
            <a:avLst/>
          </a:prstGeom>
          <a:noFill/>
          <a:ln>
            <a:noFill/>
          </a:ln>
        </p:spPr>
        <p:txBody>
          <a:bodyPr anchorCtr="0" anchor="b" bIns="0" lIns="0" spcFirstLastPara="1" rIns="0" wrap="square" tIns="34275">
            <a:normAutofit/>
          </a:bodyPr>
          <a:lstStyle/>
          <a:p>
            <a:pPr indent="0" lvl="0" marL="0" rtl="0" algn="l">
              <a:spcBef>
                <a:spcPts val="0"/>
              </a:spcBef>
              <a:spcAft>
                <a:spcPts val="0"/>
              </a:spcAft>
              <a:buClr>
                <a:schemeClr val="dk2"/>
              </a:buClr>
              <a:buSzPts val="3800"/>
              <a:buFont typeface="Century Gothic"/>
              <a:buNone/>
            </a:pPr>
            <a:r>
              <a:rPr b="1" lang="en" sz="2400"/>
              <a:t>Neighborhood Opportunities (any site)</a:t>
            </a:r>
            <a:endParaRPr b="1" sz="2400"/>
          </a:p>
        </p:txBody>
      </p:sp>
      <p:sp>
        <p:nvSpPr>
          <p:cNvPr id="178" name="Google Shape;178;p29"/>
          <p:cNvSpPr txBox="1"/>
          <p:nvPr/>
        </p:nvSpPr>
        <p:spPr>
          <a:xfrm>
            <a:off x="330971" y="3847759"/>
            <a:ext cx="8260500" cy="1169400"/>
          </a:xfrm>
          <a:prstGeom prst="rect">
            <a:avLst/>
          </a:prstGeom>
          <a:noFill/>
          <a:ln>
            <a:noFill/>
          </a:ln>
        </p:spPr>
        <p:txBody>
          <a:bodyPr anchorCtr="0" anchor="t" bIns="34275" lIns="68575" spcFirstLastPara="1" rIns="68575" wrap="square" tIns="34275">
            <a:normAutofit/>
          </a:bodyPr>
          <a:lstStyle/>
          <a:p>
            <a:pPr indent="0" lvl="0" marL="0" rtl="0" algn="ctr">
              <a:spcBef>
                <a:spcPts val="400"/>
              </a:spcBef>
              <a:spcAft>
                <a:spcPts val="0"/>
              </a:spcAft>
              <a:buClr>
                <a:schemeClr val="dk1"/>
              </a:buClr>
              <a:buSzPts val="2000"/>
              <a:buFont typeface="Arial"/>
              <a:buNone/>
            </a:pPr>
            <a:r>
              <a:rPr i="1" lang="en" sz="2100">
                <a:solidFill>
                  <a:schemeClr val="dk1"/>
                </a:solidFill>
                <a:latin typeface="Palatino Linotype"/>
                <a:ea typeface="Palatino Linotype"/>
                <a:cs typeface="Palatino Linotype"/>
                <a:sym typeface="Palatino Linotype"/>
              </a:rPr>
              <a:t>“This is a unique opportunity in Boise for a neighborhood to come together to help make this shelter a success.” - Annie</a:t>
            </a:r>
            <a:endParaRPr/>
          </a:p>
        </p:txBody>
      </p:sp>
      <p:sp>
        <p:nvSpPr>
          <p:cNvPr id="179" name="Google Shape;179;p29"/>
          <p:cNvSpPr/>
          <p:nvPr/>
        </p:nvSpPr>
        <p:spPr>
          <a:xfrm flipH="1" rot="-8184865">
            <a:off x="3780846" y="2804990"/>
            <a:ext cx="34376" cy="34376"/>
          </a:xfrm>
          <a:prstGeom prst="rect">
            <a:avLst/>
          </a:prstGeom>
          <a:solidFill>
            <a:srgbClr val="FFFF00"/>
          </a:solidFill>
          <a:ln cap="flat" cmpd="sng" w="9525">
            <a:solidFill>
              <a:srgbClr val="FFFF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Palatino Linotype"/>
              <a:ea typeface="Palatino Linotype"/>
              <a:cs typeface="Palatino Linotype"/>
              <a:sym typeface="Palatino Linotype"/>
            </a:endParaRPr>
          </a:p>
        </p:txBody>
      </p:sp>
      <p:sp>
        <p:nvSpPr>
          <p:cNvPr id="180" name="Google Shape;180;p29"/>
          <p:cNvSpPr txBox="1"/>
          <p:nvPr/>
        </p:nvSpPr>
        <p:spPr>
          <a:xfrm>
            <a:off x="6480291" y="829266"/>
            <a:ext cx="2663700" cy="238500"/>
          </a:xfrm>
          <a:prstGeom prst="rect">
            <a:avLst/>
          </a:prstGeom>
          <a:noFill/>
          <a:ln cap="flat" cmpd="sng" w="9525">
            <a:solidFill>
              <a:schemeClr val="lt2"/>
            </a:solidFill>
            <a:prstDash val="solid"/>
            <a:round/>
            <a:headEnd len="sm" w="sm" type="none"/>
            <a:tailEnd len="sm" w="sm" type="none"/>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1100">
              <a:solidFill>
                <a:srgbClr val="FF0000"/>
              </a:solidFil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
                                        <p:tgtEl>
                                          <p:spTgt spid="180"/>
                                        </p:tgtEl>
                                      </p:cBhvr>
                                    </p:animEffect>
                                  </p:childTnLst>
                                </p:cTn>
                              </p:par>
                              <p:par>
                                <p:cTn fill="hold" nodeType="withEffect" presetClass="exit" presetID="10" presetSubtype="0">
                                  <p:stCondLst>
                                    <p:cond delay="0"/>
                                  </p:stCondLst>
                                  <p:childTnLst>
                                    <p:animEffect filter="fade" transition="out">
                                      <p:cBhvr>
                                        <p:cTn dur="500"/>
                                        <p:tgtEl>
                                          <p:spTgt spid="180"/>
                                        </p:tgtEl>
                                      </p:cBhvr>
                                    </p:animEffect>
                                    <p:set>
                                      <p:cBhvr>
                                        <p:cTn dur="1" fill="hold">
                                          <p:stCondLst>
                                            <p:cond delay="500"/>
                                          </p:stCondLst>
                                        </p:cTn>
                                        <p:tgtEl>
                                          <p:spTgt spid="18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0"/>
          <p:cNvSpPr txBox="1"/>
          <p:nvPr>
            <p:ph type="title"/>
          </p:nvPr>
        </p:nvSpPr>
        <p:spPr>
          <a:xfrm>
            <a:off x="457200" y="742366"/>
            <a:ext cx="8229600" cy="607800"/>
          </a:xfrm>
          <a:prstGeom prst="rect">
            <a:avLst/>
          </a:prstGeom>
          <a:noFill/>
          <a:ln>
            <a:noFill/>
          </a:ln>
        </p:spPr>
        <p:txBody>
          <a:bodyPr anchorCtr="0" anchor="b" bIns="0" lIns="0" spcFirstLastPara="1" rIns="0" wrap="square" tIns="34275">
            <a:normAutofit fontScale="90000"/>
          </a:bodyPr>
          <a:lstStyle/>
          <a:p>
            <a:pPr indent="0" lvl="0" marL="0" rtl="0" algn="l">
              <a:spcBef>
                <a:spcPts val="0"/>
              </a:spcBef>
              <a:spcAft>
                <a:spcPts val="0"/>
              </a:spcAft>
              <a:buClr>
                <a:schemeClr val="dk2"/>
              </a:buClr>
              <a:buSzPct val="158333"/>
              <a:buFont typeface="Century Gothic"/>
              <a:buNone/>
            </a:pPr>
            <a:r>
              <a:rPr b="1" lang="en" sz="2400"/>
              <a:t>Neighborhood Concerns About Concerns about Impacts, Including </a:t>
            </a:r>
            <a:r>
              <a:rPr b="1" lang="en" sz="2400"/>
              <a:t>Safety (any Site)</a:t>
            </a:r>
            <a:endParaRPr b="1" sz="2400"/>
          </a:p>
        </p:txBody>
      </p:sp>
      <p:sp>
        <p:nvSpPr>
          <p:cNvPr id="186" name="Google Shape;186;p30"/>
          <p:cNvSpPr txBox="1"/>
          <p:nvPr>
            <p:ph idx="1" type="body"/>
          </p:nvPr>
        </p:nvSpPr>
        <p:spPr>
          <a:xfrm>
            <a:off x="457200" y="1543200"/>
            <a:ext cx="8229600" cy="3493200"/>
          </a:xfrm>
          <a:prstGeom prst="rect">
            <a:avLst/>
          </a:prstGeom>
          <a:noFill/>
          <a:ln>
            <a:noFill/>
          </a:ln>
        </p:spPr>
        <p:txBody>
          <a:bodyPr anchorCtr="0" anchor="t" bIns="34275" lIns="68575" spcFirstLastPara="1" rIns="68575" wrap="square" tIns="34275">
            <a:noAutofit/>
          </a:bodyPr>
          <a:lstStyle/>
          <a:p>
            <a:pPr indent="0" lvl="0" marL="203200" rtl="0" algn="l">
              <a:lnSpc>
                <a:spcPct val="80000"/>
              </a:lnSpc>
              <a:spcBef>
                <a:spcPts val="0"/>
              </a:spcBef>
              <a:spcAft>
                <a:spcPts val="0"/>
              </a:spcAft>
              <a:buSzPts val="523"/>
              <a:buNone/>
            </a:pPr>
            <a:r>
              <a:rPr lang="en" sz="1600"/>
              <a:t>•Loitering/commandeering spaces with expectation of privacy</a:t>
            </a:r>
            <a:endParaRPr sz="1600"/>
          </a:p>
          <a:p>
            <a:pPr indent="0" lvl="0" marL="203200" rtl="0" algn="l">
              <a:lnSpc>
                <a:spcPct val="80000"/>
              </a:lnSpc>
              <a:spcBef>
                <a:spcPts val="300"/>
              </a:spcBef>
              <a:spcAft>
                <a:spcPts val="0"/>
              </a:spcAft>
              <a:buSzPts val="523"/>
              <a:buNone/>
            </a:pPr>
            <a:r>
              <a:rPr lang="en" sz="1600"/>
              <a:t>•Concentration of untreated alcohol/drug dependencies in public spaces</a:t>
            </a:r>
            <a:endParaRPr sz="1600"/>
          </a:p>
          <a:p>
            <a:pPr indent="0" lvl="0" marL="203200" rtl="0" algn="l">
              <a:lnSpc>
                <a:spcPct val="80000"/>
              </a:lnSpc>
              <a:spcBef>
                <a:spcPts val="300"/>
              </a:spcBef>
              <a:spcAft>
                <a:spcPts val="0"/>
              </a:spcAft>
              <a:buSzPts val="523"/>
              <a:buNone/>
            </a:pPr>
            <a:r>
              <a:rPr lang="en" sz="1600"/>
              <a:t>•Improper disposal of drug paraphernalia/human waste/litter</a:t>
            </a:r>
            <a:endParaRPr sz="1600"/>
          </a:p>
          <a:p>
            <a:pPr indent="0" lvl="0" marL="203200" rtl="0" algn="l">
              <a:lnSpc>
                <a:spcPct val="80000"/>
              </a:lnSpc>
              <a:spcBef>
                <a:spcPts val="300"/>
              </a:spcBef>
              <a:spcAft>
                <a:spcPts val="0"/>
              </a:spcAft>
              <a:buSzPts val="523"/>
              <a:buNone/>
            </a:pPr>
            <a:r>
              <a:rPr lang="en" sz="1600"/>
              <a:t>•Concentration of mental health struggles in public spaces</a:t>
            </a:r>
            <a:endParaRPr sz="1600"/>
          </a:p>
          <a:p>
            <a:pPr indent="0" lvl="0" marL="203200" rtl="0" algn="l">
              <a:lnSpc>
                <a:spcPct val="80000"/>
              </a:lnSpc>
              <a:spcBef>
                <a:spcPts val="300"/>
              </a:spcBef>
              <a:spcAft>
                <a:spcPts val="0"/>
              </a:spcAft>
              <a:buSzPts val="523"/>
              <a:buNone/>
            </a:pPr>
            <a:r>
              <a:rPr lang="en" sz="1600"/>
              <a:t>•Induced demand for shelter services/overflow</a:t>
            </a:r>
            <a:endParaRPr sz="1600"/>
          </a:p>
          <a:p>
            <a:pPr indent="0" lvl="0" marL="203200" rtl="0" algn="l">
              <a:lnSpc>
                <a:spcPct val="80000"/>
              </a:lnSpc>
              <a:spcBef>
                <a:spcPts val="300"/>
              </a:spcBef>
              <a:spcAft>
                <a:spcPts val="0"/>
              </a:spcAft>
              <a:buSzPts val="523"/>
              <a:buNone/>
            </a:pPr>
            <a:r>
              <a:rPr lang="en" sz="1600"/>
              <a:t>•Nighttime departures from shelter to neighborhood when behavioral expectations are   not met</a:t>
            </a:r>
            <a:endParaRPr sz="1600"/>
          </a:p>
          <a:p>
            <a:pPr indent="0" lvl="0" marL="203200" rtl="0" algn="l">
              <a:lnSpc>
                <a:spcPct val="80000"/>
              </a:lnSpc>
              <a:spcBef>
                <a:spcPts val="300"/>
              </a:spcBef>
              <a:spcAft>
                <a:spcPts val="0"/>
              </a:spcAft>
              <a:buSzPts val="523"/>
              <a:buNone/>
            </a:pPr>
            <a:r>
              <a:rPr lang="en" sz="1600"/>
              <a:t>•Capacity evaluation for public services (Fire/EMS/Police/Library/Schools,etc.)</a:t>
            </a:r>
            <a:endParaRPr sz="1600"/>
          </a:p>
          <a:p>
            <a:pPr indent="0" lvl="0" marL="203200" rtl="0" algn="l">
              <a:lnSpc>
                <a:spcPct val="80000"/>
              </a:lnSpc>
              <a:spcBef>
                <a:spcPts val="300"/>
              </a:spcBef>
              <a:spcAft>
                <a:spcPts val="0"/>
              </a:spcAft>
              <a:buSzPts val="523"/>
              <a:buNone/>
            </a:pPr>
            <a:r>
              <a:rPr lang="en" sz="1600"/>
              <a:t>•Increased exposure to crime/violence (either against or by shelter guests)</a:t>
            </a:r>
            <a:endParaRPr sz="1600"/>
          </a:p>
          <a:p>
            <a:pPr indent="0" lvl="0" marL="203200" rtl="0" algn="l">
              <a:lnSpc>
                <a:spcPct val="80000"/>
              </a:lnSpc>
              <a:spcBef>
                <a:spcPts val="300"/>
              </a:spcBef>
              <a:spcAft>
                <a:spcPts val="0"/>
              </a:spcAft>
              <a:buSzPts val="523"/>
              <a:buNone/>
            </a:pPr>
            <a:r>
              <a:rPr lang="en" sz="1600"/>
              <a:t>•Increase in predatory business (drug dealing/payday loans/etc)</a:t>
            </a:r>
            <a:endParaRPr sz="1600"/>
          </a:p>
          <a:p>
            <a:pPr indent="0" lvl="0" marL="203200" rtl="0" algn="l">
              <a:lnSpc>
                <a:spcPct val="80000"/>
              </a:lnSpc>
              <a:spcBef>
                <a:spcPts val="300"/>
              </a:spcBef>
              <a:spcAft>
                <a:spcPts val="0"/>
              </a:spcAft>
              <a:buSzPts val="523"/>
              <a:buNone/>
            </a:pPr>
            <a:r>
              <a:rPr lang="en" sz="1600"/>
              <a:t>•Noise</a:t>
            </a:r>
            <a:endParaRPr sz="1600"/>
          </a:p>
          <a:p>
            <a:pPr indent="0" lvl="0" marL="203200" rtl="0" algn="l">
              <a:lnSpc>
                <a:spcPct val="80000"/>
              </a:lnSpc>
              <a:spcBef>
                <a:spcPts val="300"/>
              </a:spcBef>
              <a:spcAft>
                <a:spcPts val="0"/>
              </a:spcAft>
              <a:buSzPts val="523"/>
              <a:buNone/>
            </a:pPr>
            <a:r>
              <a:rPr lang="en" sz="1600"/>
              <a:t>•Parking</a:t>
            </a:r>
            <a:endParaRPr sz="1600"/>
          </a:p>
          <a:p>
            <a:pPr indent="0" lvl="0" marL="203200" rtl="0" algn="l">
              <a:lnSpc>
                <a:spcPct val="80000"/>
              </a:lnSpc>
              <a:spcBef>
                <a:spcPts val="300"/>
              </a:spcBef>
              <a:spcAft>
                <a:spcPts val="0"/>
              </a:spcAft>
              <a:buSzPts val="523"/>
              <a:buNone/>
            </a:pPr>
            <a:r>
              <a:rPr lang="en" sz="1600"/>
              <a:t>•Property Value</a:t>
            </a:r>
            <a:endParaRPr sz="1600"/>
          </a:p>
          <a:p>
            <a:pPr indent="0" lvl="0" marL="203200" rtl="0" algn="l">
              <a:lnSpc>
                <a:spcPct val="80000"/>
              </a:lnSpc>
              <a:spcBef>
                <a:spcPts val="300"/>
              </a:spcBef>
              <a:spcAft>
                <a:spcPts val="0"/>
              </a:spcAft>
              <a:buSzPts val="523"/>
              <a:buNone/>
            </a:pPr>
            <a:r>
              <a:rPr lang="en" sz="1600"/>
              <a:t>•Loss of/impact to businesses</a:t>
            </a:r>
            <a:endParaRPr sz="1600"/>
          </a:p>
          <a:p>
            <a:pPr indent="0" lvl="0" marL="203200" rtl="0" algn="l">
              <a:lnSpc>
                <a:spcPct val="80000"/>
              </a:lnSpc>
              <a:spcBef>
                <a:spcPts val="300"/>
              </a:spcBef>
              <a:spcAft>
                <a:spcPts val="0"/>
              </a:spcAft>
              <a:buSzPts val="523"/>
              <a:buNone/>
            </a:pPr>
            <a:r>
              <a:rPr lang="en" sz="1600"/>
              <a:t>•Concentration of poverty</a:t>
            </a:r>
            <a:endParaRPr sz="1600"/>
          </a:p>
          <a:p>
            <a:pPr indent="-101600" lvl="0" marL="203200" rtl="0" algn="l">
              <a:lnSpc>
                <a:spcPct val="80000"/>
              </a:lnSpc>
              <a:spcBef>
                <a:spcPts val="300"/>
              </a:spcBef>
              <a:spcAft>
                <a:spcPts val="0"/>
              </a:spcAft>
              <a:buSzPts val="902"/>
              <a:buNone/>
            </a:pPr>
            <a:r>
              <a:t/>
            </a:r>
            <a:endParaRPr sz="1600"/>
          </a:p>
          <a:p>
            <a:pPr indent="-101600" lvl="0" marL="203200" rtl="0" algn="l">
              <a:lnSpc>
                <a:spcPct val="80000"/>
              </a:lnSpc>
              <a:spcBef>
                <a:spcPts val="300"/>
              </a:spcBef>
              <a:spcAft>
                <a:spcPts val="0"/>
              </a:spcAft>
              <a:buSzPts val="902"/>
              <a:buNone/>
            </a:pPr>
            <a:r>
              <a:t/>
            </a:r>
            <a:endParaRPr sz="1600"/>
          </a:p>
          <a:p>
            <a:pPr indent="-101600" lvl="0" marL="203200" rtl="0" algn="l">
              <a:lnSpc>
                <a:spcPct val="80000"/>
              </a:lnSpc>
              <a:spcBef>
                <a:spcPts val="300"/>
              </a:spcBef>
              <a:spcAft>
                <a:spcPts val="0"/>
              </a:spcAft>
              <a:buSzPts val="902"/>
              <a:buNone/>
            </a:pPr>
            <a:r>
              <a:t/>
            </a:r>
            <a:endParaRPr sz="1600"/>
          </a:p>
          <a:p>
            <a:pPr indent="-101600" lvl="0" marL="203200" rtl="0" algn="l">
              <a:lnSpc>
                <a:spcPct val="80000"/>
              </a:lnSpc>
              <a:spcBef>
                <a:spcPts val="300"/>
              </a:spcBef>
              <a:spcAft>
                <a:spcPts val="0"/>
              </a:spcAft>
              <a:buSzPts val="902"/>
              <a:buNone/>
            </a:pPr>
            <a:r>
              <a:t/>
            </a:r>
            <a:endParaRPr sz="1600"/>
          </a:p>
          <a:p>
            <a:pPr indent="-101600" lvl="0" marL="203200" rtl="0" algn="l">
              <a:lnSpc>
                <a:spcPct val="80000"/>
              </a:lnSpc>
              <a:spcBef>
                <a:spcPts val="300"/>
              </a:spcBef>
              <a:spcAft>
                <a:spcPts val="0"/>
              </a:spcAft>
              <a:buSzPts val="902"/>
              <a:buNone/>
            </a:pPr>
            <a:r>
              <a:t/>
            </a:r>
            <a:endParaRPr sz="1600"/>
          </a:p>
          <a:p>
            <a:pPr indent="-101600" lvl="0" marL="203200" rtl="0" algn="l">
              <a:lnSpc>
                <a:spcPct val="80000"/>
              </a:lnSpc>
              <a:spcBef>
                <a:spcPts val="300"/>
              </a:spcBef>
              <a:spcAft>
                <a:spcPts val="0"/>
              </a:spcAft>
              <a:buSzPts val="902"/>
              <a:buNone/>
            </a:pPr>
            <a:r>
              <a:t/>
            </a:r>
            <a:endParaRPr sz="16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1"/>
          <p:cNvSpPr txBox="1"/>
          <p:nvPr>
            <p:ph idx="1" type="body"/>
          </p:nvPr>
        </p:nvSpPr>
        <p:spPr>
          <a:xfrm>
            <a:off x="452800" y="1306275"/>
            <a:ext cx="3411000" cy="3291900"/>
          </a:xfrm>
          <a:prstGeom prst="rect">
            <a:avLst/>
          </a:prstGeom>
          <a:noFill/>
          <a:ln>
            <a:noFill/>
          </a:ln>
        </p:spPr>
        <p:txBody>
          <a:bodyPr anchorCtr="0" anchor="t" bIns="34275" lIns="68575" spcFirstLastPara="1" rIns="68575" wrap="square" tIns="34275">
            <a:normAutofit lnSpcReduction="10000"/>
          </a:bodyPr>
          <a:lstStyle/>
          <a:p>
            <a:pPr indent="-336550" lvl="0" marL="457200" rtl="0" algn="l">
              <a:spcBef>
                <a:spcPts val="400"/>
              </a:spcBef>
              <a:spcAft>
                <a:spcPts val="0"/>
              </a:spcAft>
              <a:buSzPts val="1700"/>
              <a:buChar char="●"/>
            </a:pPr>
            <a:r>
              <a:rPr lang="en" sz="1700"/>
              <a:t>Data suggests that the closer in proximity to the Site Location, the more potential opposition</a:t>
            </a:r>
            <a:endParaRPr sz="1700"/>
          </a:p>
          <a:p>
            <a:pPr indent="0" lvl="0" marL="457200" rtl="0" algn="l">
              <a:spcBef>
                <a:spcPts val="400"/>
              </a:spcBef>
              <a:spcAft>
                <a:spcPts val="0"/>
              </a:spcAft>
              <a:buNone/>
            </a:pPr>
            <a:r>
              <a:t/>
            </a:r>
            <a:endParaRPr sz="1700"/>
          </a:p>
          <a:p>
            <a:pPr indent="-336550" lvl="0" marL="457200" rtl="0" algn="l">
              <a:spcBef>
                <a:spcPts val="400"/>
              </a:spcBef>
              <a:spcAft>
                <a:spcPts val="0"/>
              </a:spcAft>
              <a:buSzPts val="1700"/>
              <a:buChar char="●"/>
            </a:pPr>
            <a:r>
              <a:rPr lang="en" sz="1700"/>
              <a:t>This is apparent in Veterans Park, Collister and Sunset Neighborhoods</a:t>
            </a:r>
            <a:endParaRPr sz="1700"/>
          </a:p>
          <a:p>
            <a:pPr indent="0" lvl="0" marL="457200" rtl="0" algn="l">
              <a:spcBef>
                <a:spcPts val="400"/>
              </a:spcBef>
              <a:spcAft>
                <a:spcPts val="0"/>
              </a:spcAft>
              <a:buNone/>
            </a:pPr>
            <a:r>
              <a:t/>
            </a:r>
            <a:endParaRPr sz="1700"/>
          </a:p>
          <a:p>
            <a:pPr indent="-336550" lvl="0" marL="457200" rtl="0" algn="l">
              <a:spcBef>
                <a:spcPts val="400"/>
              </a:spcBef>
              <a:spcAft>
                <a:spcPts val="0"/>
              </a:spcAft>
              <a:buClr>
                <a:schemeClr val="dk1"/>
              </a:buClr>
              <a:buSzPts val="1700"/>
              <a:buChar char="●"/>
            </a:pPr>
            <a:r>
              <a:rPr lang="en" sz="1700"/>
              <a:t>Considerations should be given to those in the immediate vicinity</a:t>
            </a:r>
            <a:endParaRPr sz="1700"/>
          </a:p>
          <a:p>
            <a:pPr indent="-88900" lvl="0" marL="203200" rtl="0" algn="l">
              <a:spcBef>
                <a:spcPts val="400"/>
              </a:spcBef>
              <a:spcAft>
                <a:spcPts val="0"/>
              </a:spcAft>
              <a:buSzPts val="1900"/>
              <a:buNone/>
            </a:pPr>
            <a:r>
              <a:t/>
            </a:r>
            <a:endParaRPr sz="1100"/>
          </a:p>
        </p:txBody>
      </p:sp>
      <p:sp>
        <p:nvSpPr>
          <p:cNvPr id="192" name="Google Shape;192;p31"/>
          <p:cNvSpPr txBox="1"/>
          <p:nvPr>
            <p:ph type="title"/>
          </p:nvPr>
        </p:nvSpPr>
        <p:spPr>
          <a:xfrm>
            <a:off x="457200" y="528071"/>
            <a:ext cx="8229600" cy="539700"/>
          </a:xfrm>
          <a:prstGeom prst="rect">
            <a:avLst/>
          </a:prstGeom>
          <a:noFill/>
          <a:ln>
            <a:noFill/>
          </a:ln>
        </p:spPr>
        <p:txBody>
          <a:bodyPr anchorCtr="0" anchor="b" bIns="0" lIns="0" spcFirstLastPara="1" rIns="0" wrap="square" tIns="34275">
            <a:normAutofit/>
          </a:bodyPr>
          <a:lstStyle/>
          <a:p>
            <a:pPr indent="0" lvl="0" marL="0" rtl="0" algn="l">
              <a:spcBef>
                <a:spcPts val="0"/>
              </a:spcBef>
              <a:spcAft>
                <a:spcPts val="0"/>
              </a:spcAft>
              <a:buClr>
                <a:schemeClr val="dk2"/>
              </a:buClr>
              <a:buSzPts val="3800"/>
              <a:buFont typeface="Century Gothic"/>
              <a:buNone/>
            </a:pPr>
            <a:r>
              <a:rPr b="1" lang="en" sz="2400"/>
              <a:t>Neighborhood Response</a:t>
            </a:r>
            <a:endParaRPr b="1" sz="2400"/>
          </a:p>
        </p:txBody>
      </p:sp>
      <p:sp>
        <p:nvSpPr>
          <p:cNvPr id="193" name="Google Shape;193;p31"/>
          <p:cNvSpPr txBox="1"/>
          <p:nvPr/>
        </p:nvSpPr>
        <p:spPr>
          <a:xfrm>
            <a:off x="4168950" y="4290825"/>
            <a:ext cx="4544400" cy="307200"/>
          </a:xfrm>
          <a:prstGeom prst="rect">
            <a:avLst/>
          </a:prstGeom>
          <a:noFill/>
          <a:ln>
            <a:noFill/>
          </a:ln>
        </p:spPr>
        <p:txBody>
          <a:bodyPr anchorCtr="0" anchor="t" bIns="34275" lIns="68575" spcFirstLastPara="1" rIns="68575" wrap="square" tIns="34275">
            <a:normAutofit fontScale="25000" lnSpcReduction="20000"/>
          </a:bodyPr>
          <a:lstStyle/>
          <a:p>
            <a:pPr indent="0" lvl="0" marL="0" marR="0" rtl="0" algn="l">
              <a:spcBef>
                <a:spcPts val="400"/>
              </a:spcBef>
              <a:spcAft>
                <a:spcPts val="0"/>
              </a:spcAft>
              <a:buNone/>
            </a:pPr>
            <a:r>
              <a:t/>
            </a:r>
            <a:endParaRPr sz="2613">
              <a:latin typeface="Palatino Linotype"/>
              <a:ea typeface="Palatino Linotype"/>
              <a:cs typeface="Palatino Linotype"/>
              <a:sym typeface="Palatino Linotype"/>
            </a:endParaRPr>
          </a:p>
          <a:p>
            <a:pPr indent="0" lvl="0" marL="0" marR="0" rtl="0" algn="l">
              <a:spcBef>
                <a:spcPts val="400"/>
              </a:spcBef>
              <a:spcAft>
                <a:spcPts val="0"/>
              </a:spcAft>
              <a:buClr>
                <a:srgbClr val="626A19"/>
              </a:buClr>
              <a:buSzPct val="39583"/>
              <a:buFont typeface="Noto Sans Symbols"/>
              <a:buNone/>
            </a:pPr>
            <a:r>
              <a:rPr lang="en" sz="4800">
                <a:solidFill>
                  <a:schemeClr val="dk1"/>
                </a:solidFill>
                <a:latin typeface="Palatino Linotype"/>
                <a:ea typeface="Palatino Linotype"/>
                <a:cs typeface="Palatino Linotype"/>
                <a:sym typeface="Palatino Linotype"/>
              </a:rPr>
              <a:t>Collister Election Results Map  - </a:t>
            </a:r>
            <a:r>
              <a:rPr lang="en" sz="4800">
                <a:solidFill>
                  <a:schemeClr val="dk1"/>
                </a:solidFill>
                <a:latin typeface="Palatino Linotype"/>
                <a:ea typeface="Palatino Linotype"/>
                <a:cs typeface="Palatino Linotype"/>
                <a:sym typeface="Palatino Linotype"/>
              </a:rPr>
              <a:t>Purple Dot proposed IFS Site</a:t>
            </a:r>
            <a:endParaRPr sz="4800">
              <a:solidFill>
                <a:schemeClr val="dk1"/>
              </a:solidFill>
              <a:latin typeface="Palatino Linotype"/>
              <a:ea typeface="Palatino Linotype"/>
              <a:cs typeface="Palatino Linotype"/>
              <a:sym typeface="Palatino Linotype"/>
            </a:endParaRPr>
          </a:p>
          <a:p>
            <a:pPr indent="-88900" lvl="0" marL="203200" marR="0" rtl="0" algn="l">
              <a:spcBef>
                <a:spcPts val="400"/>
              </a:spcBef>
              <a:spcAft>
                <a:spcPts val="0"/>
              </a:spcAft>
              <a:buClr>
                <a:srgbClr val="626A19"/>
              </a:buClr>
              <a:buSzPct val="95000"/>
              <a:buFont typeface="Noto Sans Symbols"/>
              <a:buNone/>
            </a:pPr>
            <a:r>
              <a:t/>
            </a:r>
            <a:endParaRPr sz="2000">
              <a:solidFill>
                <a:schemeClr val="dk1"/>
              </a:solidFill>
              <a:latin typeface="Palatino Linotype"/>
              <a:ea typeface="Palatino Linotype"/>
              <a:cs typeface="Palatino Linotype"/>
              <a:sym typeface="Palatino Linotype"/>
            </a:endParaRPr>
          </a:p>
          <a:p>
            <a:pPr indent="0" lvl="0" marL="114300" marR="0" rtl="0" algn="l">
              <a:spcBef>
                <a:spcPts val="400"/>
              </a:spcBef>
              <a:spcAft>
                <a:spcPts val="0"/>
              </a:spcAft>
              <a:buClr>
                <a:srgbClr val="626A19"/>
              </a:buClr>
              <a:buSzPct val="95000"/>
              <a:buFont typeface="Noto Sans Symbols"/>
              <a:buNone/>
            </a:pPr>
            <a:r>
              <a:t/>
            </a:r>
            <a:endParaRPr sz="2000">
              <a:solidFill>
                <a:schemeClr val="dk1"/>
              </a:solidFill>
              <a:latin typeface="Palatino Linotype"/>
              <a:ea typeface="Palatino Linotype"/>
              <a:cs typeface="Palatino Linotype"/>
              <a:sym typeface="Palatino Linotype"/>
            </a:endParaRPr>
          </a:p>
        </p:txBody>
      </p:sp>
      <p:sp>
        <p:nvSpPr>
          <p:cNvPr id="194" name="Google Shape;194;p31"/>
          <p:cNvSpPr/>
          <p:nvPr/>
        </p:nvSpPr>
        <p:spPr>
          <a:xfrm flipH="1" rot="-8184865">
            <a:off x="3780846" y="2804990"/>
            <a:ext cx="34376" cy="34376"/>
          </a:xfrm>
          <a:prstGeom prst="rect">
            <a:avLst/>
          </a:prstGeom>
          <a:solidFill>
            <a:srgbClr val="FFFF00"/>
          </a:solidFill>
          <a:ln cap="flat" cmpd="sng" w="9525">
            <a:solidFill>
              <a:srgbClr val="FFFF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Palatino Linotype"/>
              <a:ea typeface="Palatino Linotype"/>
              <a:cs typeface="Palatino Linotype"/>
              <a:sym typeface="Palatino Linotype"/>
            </a:endParaRPr>
          </a:p>
        </p:txBody>
      </p:sp>
      <p:sp>
        <p:nvSpPr>
          <p:cNvPr id="195" name="Google Shape;195;p31"/>
          <p:cNvSpPr txBox="1"/>
          <p:nvPr/>
        </p:nvSpPr>
        <p:spPr>
          <a:xfrm>
            <a:off x="5630075" y="1067830"/>
            <a:ext cx="2663700" cy="238500"/>
          </a:xfrm>
          <a:prstGeom prst="rect">
            <a:avLst/>
          </a:prstGeom>
          <a:noFill/>
          <a:ln cap="flat" cmpd="sng" w="9525">
            <a:solidFill>
              <a:schemeClr val="lt2"/>
            </a:solidFill>
            <a:prstDash val="solid"/>
            <a:round/>
            <a:headEnd len="sm" w="sm" type="none"/>
            <a:tailEnd len="sm" w="sm" type="none"/>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1100">
              <a:solidFill>
                <a:srgbClr val="FF0000"/>
              </a:solidFill>
            </a:endParaRPr>
          </a:p>
        </p:txBody>
      </p:sp>
      <p:pic>
        <p:nvPicPr>
          <p:cNvPr id="196" name="Google Shape;196;p31"/>
          <p:cNvPicPr preferRelativeResize="0"/>
          <p:nvPr/>
        </p:nvPicPr>
        <p:blipFill>
          <a:blip r:embed="rId3">
            <a:alphaModFix/>
          </a:blip>
          <a:stretch>
            <a:fillRect/>
          </a:stretch>
        </p:blipFill>
        <p:spPr>
          <a:xfrm>
            <a:off x="3863799" y="1149050"/>
            <a:ext cx="4915525" cy="306050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par>
                                <p:cTn fill="hold" nodeType="withEffect" presetClass="exit" presetID="10" presetSubtype="0">
                                  <p:stCondLst>
                                    <p:cond delay="0"/>
                                  </p:stCondLst>
                                  <p:childTnLst>
                                    <p:animEffect filter="fade" transition="out">
                                      <p:cBhvr>
                                        <p:cTn dur="500"/>
                                        <p:tgtEl>
                                          <p:spTgt spid="195"/>
                                        </p:tgtEl>
                                      </p:cBhvr>
                                    </p:animEffect>
                                    <p:set>
                                      <p:cBhvr>
                                        <p:cTn dur="1" fill="hold">
                                          <p:stCondLst>
                                            <p:cond delay="500"/>
                                          </p:stCondLst>
                                        </p:cTn>
                                        <p:tgtEl>
                                          <p:spTgt spid="19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2"/>
          <p:cNvSpPr txBox="1"/>
          <p:nvPr>
            <p:ph type="title"/>
          </p:nvPr>
        </p:nvSpPr>
        <p:spPr>
          <a:xfrm>
            <a:off x="687300" y="527900"/>
            <a:ext cx="8229600" cy="391800"/>
          </a:xfrm>
          <a:prstGeom prst="rect">
            <a:avLst/>
          </a:prstGeom>
          <a:noFill/>
          <a:ln>
            <a:noFill/>
          </a:ln>
        </p:spPr>
        <p:txBody>
          <a:bodyPr anchorCtr="0" anchor="b" bIns="0" lIns="0" spcFirstLastPara="1" rIns="0" wrap="square" tIns="34275">
            <a:normAutofit/>
          </a:bodyPr>
          <a:lstStyle/>
          <a:p>
            <a:pPr indent="0" lvl="0" marL="0" rtl="0" algn="l">
              <a:spcBef>
                <a:spcPts val="0"/>
              </a:spcBef>
              <a:spcAft>
                <a:spcPts val="0"/>
              </a:spcAft>
              <a:buClr>
                <a:schemeClr val="dk2"/>
              </a:buClr>
              <a:buSzPts val="3800"/>
              <a:buFont typeface="Century Gothic"/>
              <a:buNone/>
            </a:pPr>
            <a:r>
              <a:rPr b="1" lang="en" sz="2000"/>
              <a:t>State Street Specific Considerations </a:t>
            </a:r>
            <a:endParaRPr b="1" sz="2000"/>
          </a:p>
        </p:txBody>
      </p:sp>
      <p:sp>
        <p:nvSpPr>
          <p:cNvPr id="202" name="Google Shape;202;p32"/>
          <p:cNvSpPr txBox="1"/>
          <p:nvPr>
            <p:ph idx="1" type="body"/>
          </p:nvPr>
        </p:nvSpPr>
        <p:spPr>
          <a:xfrm>
            <a:off x="457200" y="1245275"/>
            <a:ext cx="8229600" cy="3812400"/>
          </a:xfrm>
          <a:prstGeom prst="rect">
            <a:avLst/>
          </a:prstGeom>
          <a:noFill/>
          <a:ln>
            <a:noFill/>
          </a:ln>
        </p:spPr>
        <p:txBody>
          <a:bodyPr anchorCtr="0" anchor="t" bIns="34275" lIns="68575" spcFirstLastPara="1" rIns="68575" wrap="square" tIns="34275">
            <a:normAutofit/>
          </a:bodyPr>
          <a:lstStyle/>
          <a:p>
            <a:pPr indent="0" lvl="0" marL="203200" rtl="0" algn="l">
              <a:spcBef>
                <a:spcPts val="0"/>
              </a:spcBef>
              <a:spcAft>
                <a:spcPts val="0"/>
              </a:spcAft>
              <a:buNone/>
            </a:pPr>
            <a:r>
              <a:rPr lang="en" sz="1600"/>
              <a:t>•</a:t>
            </a:r>
            <a:r>
              <a:rPr lang="en" sz="1600"/>
              <a:t>Interfaith has vetted this location and it meets many of the criteria they have identified as important for shelter</a:t>
            </a:r>
            <a:endParaRPr sz="1600"/>
          </a:p>
          <a:p>
            <a:pPr indent="0" lvl="0" marL="203200" rtl="0" algn="l">
              <a:spcBef>
                <a:spcPts val="0"/>
              </a:spcBef>
              <a:spcAft>
                <a:spcPts val="0"/>
              </a:spcAft>
              <a:buNone/>
            </a:pPr>
            <a:r>
              <a:t/>
            </a:r>
            <a:endParaRPr sz="1600"/>
          </a:p>
          <a:p>
            <a:pPr indent="0" lvl="0" marL="203200" rtl="0" algn="l">
              <a:spcBef>
                <a:spcPts val="400"/>
              </a:spcBef>
              <a:spcAft>
                <a:spcPts val="0"/>
              </a:spcAft>
              <a:buNone/>
            </a:pPr>
            <a:r>
              <a:rPr lang="en" sz="1600"/>
              <a:t>•Access to a bus line and bike transport via the Greenbelt</a:t>
            </a:r>
            <a:endParaRPr sz="1600"/>
          </a:p>
          <a:p>
            <a:pPr indent="0" lvl="0" marL="203200" rtl="0" algn="l">
              <a:spcBef>
                <a:spcPts val="400"/>
              </a:spcBef>
              <a:spcAft>
                <a:spcPts val="0"/>
              </a:spcAft>
              <a:buNone/>
            </a:pPr>
            <a:r>
              <a:t/>
            </a:r>
            <a:endParaRPr sz="1600"/>
          </a:p>
          <a:p>
            <a:pPr indent="0" lvl="0" marL="203200" rtl="0" algn="l">
              <a:spcBef>
                <a:spcPts val="400"/>
              </a:spcBef>
              <a:spcAft>
                <a:spcPts val="0"/>
              </a:spcAft>
              <a:buNone/>
            </a:pPr>
            <a:r>
              <a:rPr lang="en" sz="1600"/>
              <a:t>•Availability of typical services/amenities (bank, grocery store, parks)</a:t>
            </a:r>
            <a:endParaRPr sz="1600"/>
          </a:p>
          <a:p>
            <a:pPr indent="0" lvl="0" marL="203200" rtl="0" algn="l">
              <a:spcBef>
                <a:spcPts val="400"/>
              </a:spcBef>
              <a:spcAft>
                <a:spcPts val="0"/>
              </a:spcAft>
              <a:buNone/>
            </a:pPr>
            <a:r>
              <a:t/>
            </a:r>
            <a:endParaRPr sz="1600"/>
          </a:p>
          <a:p>
            <a:pPr indent="0" lvl="0" marL="203200" rtl="0" algn="l">
              <a:spcBef>
                <a:spcPts val="400"/>
              </a:spcBef>
              <a:spcAft>
                <a:spcPts val="0"/>
              </a:spcAft>
              <a:buNone/>
            </a:pPr>
            <a:r>
              <a:rPr lang="en" sz="1600"/>
              <a:t>•Potential concern was expressed that neighborhood residents would be hostile to shelter guests and/or staff</a:t>
            </a:r>
            <a:endParaRPr sz="1600"/>
          </a:p>
          <a:p>
            <a:pPr indent="0" lvl="0" marL="203200" rtl="0" algn="l">
              <a:spcBef>
                <a:spcPts val="400"/>
              </a:spcBef>
              <a:spcAft>
                <a:spcPts val="0"/>
              </a:spcAft>
              <a:buNone/>
            </a:pPr>
            <a:r>
              <a:t/>
            </a:r>
            <a:endParaRPr sz="1600"/>
          </a:p>
          <a:p>
            <a:pPr indent="0" lvl="0" marL="203200" rtl="0" algn="l">
              <a:spcBef>
                <a:spcPts val="400"/>
              </a:spcBef>
              <a:spcAft>
                <a:spcPts val="0"/>
              </a:spcAft>
              <a:buNone/>
            </a:pPr>
            <a:r>
              <a:rPr lang="en" sz="1600"/>
              <a:t>•Travel time to Terry Reilly/FMRI/VA, Courts, etc.</a:t>
            </a:r>
            <a:endParaRPr sz="1600"/>
          </a:p>
          <a:p>
            <a:pPr indent="-88900" lvl="0" marL="203200" rtl="0" algn="l">
              <a:spcBef>
                <a:spcPts val="400"/>
              </a:spcBef>
              <a:spcAft>
                <a:spcPts val="0"/>
              </a:spcAft>
              <a:buSzPts val="1900"/>
              <a:buNone/>
            </a:pPr>
            <a:r>
              <a:t/>
            </a:r>
            <a:endParaRPr sz="1100"/>
          </a:p>
          <a:p>
            <a:pPr indent="0" lvl="0" marL="0" rtl="0" algn="l">
              <a:spcBef>
                <a:spcPts val="400"/>
              </a:spcBef>
              <a:spcAft>
                <a:spcPts val="0"/>
              </a:spcAft>
              <a:buSzPts val="1900"/>
              <a:buNone/>
            </a:pPr>
            <a:r>
              <a:t/>
            </a:r>
            <a:endParaRPr sz="1100"/>
          </a:p>
          <a:p>
            <a:pPr indent="-88900" lvl="0" marL="203200" rtl="0" algn="l">
              <a:spcBef>
                <a:spcPts val="400"/>
              </a:spcBef>
              <a:spcAft>
                <a:spcPts val="0"/>
              </a:spcAft>
              <a:buSzPts val="1900"/>
              <a:buNone/>
            </a:pPr>
            <a:r>
              <a:t/>
            </a:r>
            <a:endParaRPr sz="11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3"/>
          <p:cNvSpPr txBox="1"/>
          <p:nvPr>
            <p:ph type="title"/>
          </p:nvPr>
        </p:nvSpPr>
        <p:spPr>
          <a:xfrm>
            <a:off x="457200" y="311516"/>
            <a:ext cx="8229600" cy="648600"/>
          </a:xfrm>
          <a:prstGeom prst="rect">
            <a:avLst/>
          </a:prstGeom>
          <a:noFill/>
          <a:ln>
            <a:noFill/>
          </a:ln>
        </p:spPr>
        <p:txBody>
          <a:bodyPr anchorCtr="0" anchor="b" bIns="0" lIns="0" spcFirstLastPara="1" rIns="0" wrap="square" tIns="34275">
            <a:normAutofit/>
          </a:bodyPr>
          <a:lstStyle/>
          <a:p>
            <a:pPr indent="0" lvl="0" marL="0" rtl="0" algn="l">
              <a:spcBef>
                <a:spcPts val="0"/>
              </a:spcBef>
              <a:spcAft>
                <a:spcPts val="0"/>
              </a:spcAft>
              <a:buClr>
                <a:schemeClr val="dk2"/>
              </a:buClr>
              <a:buSzPts val="3800"/>
              <a:buFont typeface="Century Gothic"/>
              <a:buNone/>
            </a:pPr>
            <a:r>
              <a:rPr lang="en" sz="2400"/>
              <a:t>Recommendations</a:t>
            </a:r>
            <a:endParaRPr sz="2400"/>
          </a:p>
        </p:txBody>
      </p:sp>
      <p:sp>
        <p:nvSpPr>
          <p:cNvPr id="208" name="Google Shape;208;p33"/>
          <p:cNvSpPr txBox="1"/>
          <p:nvPr>
            <p:ph idx="1" type="body"/>
          </p:nvPr>
        </p:nvSpPr>
        <p:spPr>
          <a:xfrm>
            <a:off x="457200" y="1176688"/>
            <a:ext cx="8229600" cy="3789947"/>
          </a:xfrm>
          <a:prstGeom prst="rect">
            <a:avLst/>
          </a:prstGeom>
          <a:noFill/>
          <a:ln>
            <a:noFill/>
          </a:ln>
        </p:spPr>
        <p:txBody>
          <a:bodyPr anchorCtr="0" anchor="t" bIns="34275" lIns="68575" spcFirstLastPara="1" rIns="68575" wrap="square" tIns="34275">
            <a:normAutofit fontScale="92500" lnSpcReduction="20000"/>
          </a:bodyPr>
          <a:lstStyle/>
          <a:p>
            <a:pPr indent="0" lvl="0" marL="203200" rtl="0" algn="l">
              <a:spcBef>
                <a:spcPts val="0"/>
              </a:spcBef>
              <a:spcAft>
                <a:spcPts val="0"/>
              </a:spcAft>
              <a:buNone/>
            </a:pPr>
            <a:r>
              <a:rPr lang="en" sz="1800">
                <a:solidFill>
                  <a:srgbClr val="000000"/>
                </a:solidFill>
                <a:latin typeface="Calibri"/>
                <a:ea typeface="Calibri"/>
                <a:cs typeface="Calibri"/>
                <a:sym typeface="Calibri"/>
              </a:rPr>
              <a:t>Example</a:t>
            </a:r>
            <a:r>
              <a:rPr lang="en" sz="1800">
                <a:solidFill>
                  <a:srgbClr val="000000"/>
                </a:solidFill>
                <a:latin typeface="Calibri"/>
                <a:ea typeface="Calibri"/>
                <a:cs typeface="Calibri"/>
                <a:sym typeface="Calibri"/>
              </a:rPr>
              <a:t> </a:t>
            </a:r>
            <a:r>
              <a:rPr lang="en" sz="1800">
                <a:solidFill>
                  <a:srgbClr val="000000"/>
                </a:solidFill>
                <a:latin typeface="Calibri"/>
                <a:ea typeface="Calibri"/>
                <a:cs typeface="Calibri"/>
                <a:sym typeface="Calibri"/>
              </a:rPr>
              <a:t>Community</a:t>
            </a:r>
            <a:r>
              <a:rPr lang="en" sz="1800">
                <a:solidFill>
                  <a:srgbClr val="000000"/>
                </a:solidFill>
                <a:latin typeface="Calibri"/>
                <a:ea typeface="Calibri"/>
                <a:cs typeface="Calibri"/>
                <a:sym typeface="Calibri"/>
              </a:rPr>
              <a:t> Considerations for Site Selection Process:</a:t>
            </a:r>
            <a:endParaRPr sz="1100"/>
          </a:p>
          <a:p>
            <a:pPr indent="0" lvl="0" marL="482600" rtl="0" algn="l">
              <a:spcBef>
                <a:spcPts val="300"/>
              </a:spcBef>
              <a:spcAft>
                <a:spcPts val="0"/>
              </a:spcAft>
              <a:buNone/>
            </a:pPr>
            <a:r>
              <a:rPr lang="en" sz="1500">
                <a:solidFill>
                  <a:srgbClr val="000000"/>
                </a:solidFill>
                <a:latin typeface="Calibri"/>
                <a:ea typeface="Calibri"/>
                <a:cs typeface="Calibri"/>
                <a:sym typeface="Calibri"/>
              </a:rPr>
              <a:t>•Appropriate b</a:t>
            </a:r>
            <a:r>
              <a:rPr b="0" i="0" lang="en" sz="1500" u="none" strike="noStrike">
                <a:solidFill>
                  <a:srgbClr val="000000"/>
                </a:solidFill>
                <a:latin typeface="Calibri"/>
                <a:ea typeface="Calibri"/>
                <a:cs typeface="Calibri"/>
                <a:sym typeface="Calibri"/>
              </a:rPr>
              <a:t>uffer to a residential area</a:t>
            </a:r>
            <a:endParaRPr sz="1100"/>
          </a:p>
          <a:p>
            <a:pPr indent="0" lvl="0" marL="482600" rtl="0" algn="l">
              <a:spcBef>
                <a:spcPts val="300"/>
              </a:spcBef>
              <a:spcAft>
                <a:spcPts val="0"/>
              </a:spcAft>
              <a:buNone/>
            </a:pPr>
            <a:r>
              <a:rPr lang="en" sz="1500">
                <a:solidFill>
                  <a:srgbClr val="000000"/>
                </a:solidFill>
                <a:latin typeface="Calibri"/>
                <a:ea typeface="Calibri"/>
                <a:cs typeface="Calibri"/>
                <a:sym typeface="Calibri"/>
              </a:rPr>
              <a:t>•C</a:t>
            </a:r>
            <a:r>
              <a:rPr lang="en" sz="1500">
                <a:solidFill>
                  <a:srgbClr val="000000"/>
                </a:solidFill>
                <a:latin typeface="Calibri"/>
                <a:ea typeface="Calibri"/>
                <a:cs typeface="Calibri"/>
                <a:sym typeface="Calibri"/>
              </a:rPr>
              <a:t>oncentrations of poverty and/or protected classes</a:t>
            </a:r>
            <a:endParaRPr sz="1100"/>
          </a:p>
          <a:p>
            <a:pPr indent="0" lvl="0" marL="0" rtl="0" algn="l">
              <a:spcBef>
                <a:spcPts val="300"/>
              </a:spcBef>
              <a:spcAft>
                <a:spcPts val="0"/>
              </a:spcAft>
              <a:buClr>
                <a:schemeClr val="dk1"/>
              </a:buClr>
              <a:buSzPct val="73333"/>
              <a:buFont typeface="Arial"/>
              <a:buNone/>
            </a:pPr>
            <a:r>
              <a:rPr lang="en" sz="1500">
                <a:latin typeface="Calibri"/>
                <a:ea typeface="Calibri"/>
                <a:cs typeface="Calibri"/>
                <a:sym typeface="Calibri"/>
              </a:rPr>
              <a:t>	 •Public service capacity </a:t>
            </a:r>
            <a:endParaRPr sz="1500">
              <a:latin typeface="Calibri"/>
              <a:ea typeface="Calibri"/>
              <a:cs typeface="Calibri"/>
              <a:sym typeface="Calibri"/>
            </a:endParaRPr>
          </a:p>
          <a:p>
            <a:pPr indent="0" lvl="0" marL="457200" rtl="0" algn="l">
              <a:spcBef>
                <a:spcPts val="300"/>
              </a:spcBef>
              <a:spcAft>
                <a:spcPts val="0"/>
              </a:spcAft>
              <a:buClr>
                <a:schemeClr val="dk1"/>
              </a:buClr>
              <a:buSzPct val="73333"/>
              <a:buFont typeface="Arial"/>
              <a:buNone/>
            </a:pPr>
            <a:r>
              <a:rPr i="1" lang="en" sz="1500">
                <a:latin typeface="Calibri"/>
                <a:ea typeface="Calibri"/>
                <a:cs typeface="Calibri"/>
                <a:sym typeface="Calibri"/>
              </a:rPr>
              <a:t>*This is not a comprehensive list!</a:t>
            </a:r>
            <a:endParaRPr i="1" sz="1500">
              <a:latin typeface="Calibri"/>
              <a:ea typeface="Calibri"/>
              <a:cs typeface="Calibri"/>
              <a:sym typeface="Calibri"/>
            </a:endParaRPr>
          </a:p>
          <a:p>
            <a:pPr indent="0" lvl="0" marL="482600" rtl="0" algn="l">
              <a:spcBef>
                <a:spcPts val="300"/>
              </a:spcBef>
              <a:spcAft>
                <a:spcPts val="0"/>
              </a:spcAft>
              <a:buClr>
                <a:schemeClr val="dk1"/>
              </a:buClr>
              <a:buSzPct val="73333"/>
              <a:buFont typeface="Arial"/>
              <a:buNone/>
            </a:pPr>
            <a:r>
              <a:t/>
            </a:r>
            <a:endParaRPr sz="1500">
              <a:latin typeface="Calibri"/>
              <a:ea typeface="Calibri"/>
              <a:cs typeface="Calibri"/>
              <a:sym typeface="Calibri"/>
            </a:endParaRPr>
          </a:p>
          <a:p>
            <a:pPr indent="0" lvl="0" marL="203200" rtl="0" algn="l">
              <a:spcBef>
                <a:spcPts val="400"/>
              </a:spcBef>
              <a:spcAft>
                <a:spcPts val="0"/>
              </a:spcAft>
              <a:buNone/>
            </a:pPr>
            <a:r>
              <a:rPr b="0" i="0" lang="en" sz="1800" u="none" strike="noStrike">
                <a:solidFill>
                  <a:srgbClr val="000000"/>
                </a:solidFill>
                <a:latin typeface="Calibri"/>
                <a:ea typeface="Calibri"/>
                <a:cs typeface="Calibri"/>
                <a:sym typeface="Calibri"/>
              </a:rPr>
              <a:t>For any Site eventually selected, we would like to see, for example:</a:t>
            </a:r>
            <a:endParaRPr sz="1100"/>
          </a:p>
          <a:p>
            <a:pPr indent="0" lvl="0" marL="482600" rtl="0" algn="l">
              <a:spcBef>
                <a:spcPts val="300"/>
              </a:spcBef>
              <a:spcAft>
                <a:spcPts val="0"/>
              </a:spcAft>
              <a:buNone/>
            </a:pPr>
            <a:r>
              <a:rPr lang="en" sz="1500">
                <a:solidFill>
                  <a:srgbClr val="000000"/>
                </a:solidFill>
                <a:latin typeface="Calibri"/>
                <a:ea typeface="Calibri"/>
                <a:cs typeface="Calibri"/>
                <a:sym typeface="Calibri"/>
              </a:rPr>
              <a:t>•</a:t>
            </a:r>
            <a:r>
              <a:rPr b="0" i="0" lang="en" sz="1500" u="none" strike="noStrike">
                <a:solidFill>
                  <a:srgbClr val="000000"/>
                </a:solidFill>
                <a:latin typeface="Calibri"/>
                <a:ea typeface="Calibri"/>
                <a:cs typeface="Calibri"/>
                <a:sym typeface="Calibri"/>
              </a:rPr>
              <a:t>A Community Engagement Plan (to be implemented prior to opening)</a:t>
            </a:r>
            <a:endParaRPr sz="1100"/>
          </a:p>
          <a:p>
            <a:pPr indent="0" lvl="0" marL="482600" rtl="0" algn="l">
              <a:spcBef>
                <a:spcPts val="300"/>
              </a:spcBef>
              <a:spcAft>
                <a:spcPts val="0"/>
              </a:spcAft>
              <a:buNone/>
            </a:pPr>
            <a:r>
              <a:rPr lang="en" sz="1500">
                <a:solidFill>
                  <a:srgbClr val="000000"/>
                </a:solidFill>
                <a:latin typeface="Calibri"/>
                <a:ea typeface="Calibri"/>
                <a:cs typeface="Calibri"/>
                <a:sym typeface="Calibri"/>
              </a:rPr>
              <a:t>•</a:t>
            </a:r>
            <a:r>
              <a:rPr lang="en" sz="1500">
                <a:solidFill>
                  <a:srgbClr val="000000"/>
                </a:solidFill>
                <a:latin typeface="Calibri"/>
                <a:ea typeface="Calibri"/>
                <a:cs typeface="Calibri"/>
                <a:sym typeface="Calibri"/>
              </a:rPr>
              <a:t>Conditions of Approval </a:t>
            </a:r>
            <a:endParaRPr sz="1100"/>
          </a:p>
          <a:p>
            <a:pPr indent="0" lvl="0" marL="482600" rtl="0" algn="l">
              <a:spcBef>
                <a:spcPts val="300"/>
              </a:spcBef>
              <a:spcAft>
                <a:spcPts val="0"/>
              </a:spcAft>
              <a:buNone/>
            </a:pPr>
            <a:r>
              <a:rPr lang="en" sz="1500">
                <a:solidFill>
                  <a:srgbClr val="000000"/>
                </a:solidFill>
                <a:latin typeface="Calibri"/>
                <a:ea typeface="Calibri"/>
                <a:cs typeface="Calibri"/>
                <a:sym typeface="Calibri"/>
              </a:rPr>
              <a:t>•</a:t>
            </a:r>
            <a:r>
              <a:rPr lang="en" sz="1500">
                <a:solidFill>
                  <a:srgbClr val="000000"/>
                </a:solidFill>
                <a:latin typeface="Calibri"/>
                <a:ea typeface="Calibri"/>
                <a:cs typeface="Calibri"/>
                <a:sym typeface="Calibri"/>
              </a:rPr>
              <a:t>Operating Plan, Security Plan </a:t>
            </a:r>
            <a:endParaRPr sz="1100"/>
          </a:p>
          <a:p>
            <a:pPr indent="0" lvl="0" marL="482600" rtl="0" algn="l">
              <a:spcBef>
                <a:spcPts val="300"/>
              </a:spcBef>
              <a:spcAft>
                <a:spcPts val="0"/>
              </a:spcAft>
              <a:buNone/>
            </a:pPr>
            <a:r>
              <a:rPr lang="en" sz="1500">
                <a:solidFill>
                  <a:srgbClr val="000000"/>
                </a:solidFill>
                <a:latin typeface="Calibri"/>
                <a:ea typeface="Calibri"/>
                <a:cs typeface="Calibri"/>
                <a:sym typeface="Calibri"/>
              </a:rPr>
              <a:t>•</a:t>
            </a:r>
            <a:r>
              <a:rPr lang="en" sz="1500">
                <a:solidFill>
                  <a:srgbClr val="000000"/>
                </a:solidFill>
                <a:latin typeface="Calibri"/>
                <a:ea typeface="Calibri"/>
                <a:cs typeface="Calibri"/>
                <a:sym typeface="Calibri"/>
              </a:rPr>
              <a:t>Community Relations Plan (to be implemented following opening)</a:t>
            </a:r>
            <a:endParaRPr sz="1100"/>
          </a:p>
          <a:p>
            <a:pPr indent="0" lvl="0" marL="482600" rtl="0" algn="l">
              <a:spcBef>
                <a:spcPts val="300"/>
              </a:spcBef>
              <a:spcAft>
                <a:spcPts val="0"/>
              </a:spcAft>
              <a:buNone/>
            </a:pPr>
            <a:r>
              <a:rPr lang="en" sz="1500">
                <a:solidFill>
                  <a:srgbClr val="000000"/>
                </a:solidFill>
                <a:latin typeface="Calibri"/>
                <a:ea typeface="Calibri"/>
                <a:cs typeface="Calibri"/>
                <a:sym typeface="Calibri"/>
              </a:rPr>
              <a:t>•</a:t>
            </a:r>
            <a:r>
              <a:rPr lang="en" sz="1500">
                <a:solidFill>
                  <a:srgbClr val="000000"/>
                </a:solidFill>
                <a:latin typeface="Calibri"/>
                <a:ea typeface="Calibri"/>
                <a:cs typeface="Calibri"/>
                <a:sym typeface="Calibri"/>
              </a:rPr>
              <a:t>CUP Enforcement Structure and Metrics of Measurement</a:t>
            </a:r>
            <a:endParaRPr sz="1100"/>
          </a:p>
          <a:p>
            <a:pPr indent="0" lvl="0" marL="482600" rtl="0" algn="l">
              <a:spcBef>
                <a:spcPts val="300"/>
              </a:spcBef>
              <a:spcAft>
                <a:spcPts val="0"/>
              </a:spcAft>
              <a:buNone/>
            </a:pPr>
            <a:r>
              <a:rPr i="1" lang="en" sz="1500">
                <a:solidFill>
                  <a:srgbClr val="000000"/>
                </a:solidFill>
                <a:latin typeface="Calibri"/>
                <a:ea typeface="Calibri"/>
                <a:cs typeface="Calibri"/>
                <a:sym typeface="Calibri"/>
              </a:rPr>
              <a:t>*These should be submitted for public review and comment prior to revision and adop</a:t>
            </a:r>
            <a:r>
              <a:rPr i="1" lang="en" sz="1500">
                <a:solidFill>
                  <a:srgbClr val="000000"/>
                </a:solidFill>
                <a:latin typeface="Calibri"/>
                <a:ea typeface="Calibri"/>
                <a:cs typeface="Calibri"/>
                <a:sym typeface="Calibri"/>
              </a:rPr>
              <a:t>tion</a:t>
            </a:r>
            <a:endParaRPr i="1" sz="1500">
              <a:solidFill>
                <a:srgbClr val="000000"/>
              </a:solidFill>
              <a:latin typeface="Calibri"/>
              <a:ea typeface="Calibri"/>
              <a:cs typeface="Calibri"/>
              <a:sym typeface="Calibri"/>
            </a:endParaRPr>
          </a:p>
          <a:p>
            <a:pPr indent="0" lvl="0" marL="482600" rtl="0" algn="ctr">
              <a:spcBef>
                <a:spcPts val="300"/>
              </a:spcBef>
              <a:spcAft>
                <a:spcPts val="0"/>
              </a:spcAft>
              <a:buNone/>
            </a:pPr>
            <a:r>
              <a:t/>
            </a:r>
            <a:endParaRPr i="1" sz="1500">
              <a:solidFill>
                <a:srgbClr val="000000"/>
              </a:solidFill>
              <a:latin typeface="Calibri"/>
              <a:ea typeface="Calibri"/>
              <a:cs typeface="Calibri"/>
              <a:sym typeface="Calibri"/>
            </a:endParaRPr>
          </a:p>
          <a:p>
            <a:pPr indent="0" lvl="0" marL="25400" rtl="0" algn="ctr">
              <a:spcBef>
                <a:spcPts val="300"/>
              </a:spcBef>
              <a:spcAft>
                <a:spcPts val="0"/>
              </a:spcAft>
              <a:buClr>
                <a:schemeClr val="dk1"/>
              </a:buClr>
              <a:buSzPct val="73333"/>
              <a:buFont typeface="Arial"/>
              <a:buNone/>
            </a:pPr>
            <a:r>
              <a:rPr b="1" lang="en" sz="1500" u="sng">
                <a:latin typeface="Calibri"/>
                <a:ea typeface="Calibri"/>
                <a:cs typeface="Calibri"/>
                <a:sym typeface="Calibri"/>
              </a:rPr>
              <a:t>WE NEED</a:t>
            </a:r>
            <a:r>
              <a:rPr lang="en" sz="1500">
                <a:latin typeface="Calibri"/>
                <a:ea typeface="Calibri"/>
                <a:cs typeface="Calibri"/>
                <a:sym typeface="Calibri"/>
              </a:rPr>
              <a:t> an additional Task Force meeting(s) to better identify and evaluate community </a:t>
            </a:r>
            <a:r>
              <a:rPr lang="en" sz="1500">
                <a:latin typeface="Calibri"/>
                <a:ea typeface="Calibri"/>
                <a:cs typeface="Calibri"/>
                <a:sym typeface="Calibri"/>
              </a:rPr>
              <a:t>criteria</a:t>
            </a:r>
            <a:r>
              <a:rPr lang="en" sz="1500">
                <a:latin typeface="Calibri"/>
                <a:ea typeface="Calibri"/>
                <a:cs typeface="Calibri"/>
                <a:sym typeface="Calibri"/>
              </a:rPr>
              <a:t> </a:t>
            </a:r>
            <a:endParaRPr sz="1500">
              <a:latin typeface="Calibri"/>
              <a:ea typeface="Calibri"/>
              <a:cs typeface="Calibri"/>
              <a:sym typeface="Calibri"/>
            </a:endParaRPr>
          </a:p>
          <a:p>
            <a:pPr indent="0" lvl="0" marL="25400" rtl="0" algn="ctr">
              <a:spcBef>
                <a:spcPts val="300"/>
              </a:spcBef>
              <a:spcAft>
                <a:spcPts val="0"/>
              </a:spcAft>
              <a:buClr>
                <a:schemeClr val="dk1"/>
              </a:buClr>
              <a:buSzPct val="73333"/>
              <a:buFont typeface="Arial"/>
              <a:buNone/>
            </a:pPr>
            <a:r>
              <a:rPr lang="en" sz="1500">
                <a:latin typeface="Calibri"/>
                <a:ea typeface="Calibri"/>
                <a:cs typeface="Calibri"/>
                <a:sym typeface="Calibri"/>
              </a:rPr>
              <a:t>and their place in the scoring rubric</a:t>
            </a:r>
            <a:endParaRPr sz="1500">
              <a:latin typeface="Calibri"/>
              <a:ea typeface="Calibri"/>
              <a:cs typeface="Calibri"/>
              <a:sym typeface="Calibri"/>
            </a:endParaRPr>
          </a:p>
          <a:p>
            <a:pPr indent="0" lvl="0" marL="482600" rtl="0" algn="l">
              <a:spcBef>
                <a:spcPts val="300"/>
              </a:spcBef>
              <a:spcAft>
                <a:spcPts val="0"/>
              </a:spcAft>
              <a:buNone/>
            </a:pPr>
            <a:r>
              <a:t/>
            </a:r>
            <a:endParaRPr i="1" sz="1500">
              <a:solidFill>
                <a:srgbClr val="00000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Presentation on brainstorming">
  <a:themeElements>
    <a:clrScheme name="Gree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