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9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na Hamby" userId="d2af6d89-ca1c-43c0-b84e-f9ffda6777fe" providerId="ADAL" clId="{5A57710B-0383-4069-9141-49E13721D2CF}"/>
    <pc:docChg chg="modSld">
      <pc:chgData name="Lianna Hamby" userId="d2af6d89-ca1c-43c0-b84e-f9ffda6777fe" providerId="ADAL" clId="{5A57710B-0383-4069-9141-49E13721D2CF}" dt="2024-04-15T15:27:16.207" v="6" actId="20577"/>
      <pc:docMkLst>
        <pc:docMk/>
      </pc:docMkLst>
      <pc:sldChg chg="modSp mod">
        <pc:chgData name="Lianna Hamby" userId="d2af6d89-ca1c-43c0-b84e-f9ffda6777fe" providerId="ADAL" clId="{5A57710B-0383-4069-9141-49E13721D2CF}" dt="2024-04-15T15:27:16.207" v="6" actId="20577"/>
        <pc:sldMkLst>
          <pc:docMk/>
          <pc:sldMk cId="3116123088" sldId="256"/>
        </pc:sldMkLst>
        <pc:spChg chg="mod">
          <ac:chgData name="Lianna Hamby" userId="d2af6d89-ca1c-43c0-b84e-f9ffda6777fe" providerId="ADAL" clId="{5A57710B-0383-4069-9141-49E13721D2CF}" dt="2024-04-15T15:27:16.207" v="6" actId="20577"/>
          <ac:spMkLst>
            <pc:docMk/>
            <pc:sldMk cId="3116123088" sldId="256"/>
            <ac:spMk id="4" creationId="{2232511B-319B-6846-0C6E-A3E498D03B6B}"/>
          </ac:spMkLst>
        </pc:spChg>
      </pc:sldChg>
    </pc:docChg>
  </pc:docChgLst>
  <pc:docChgLst>
    <pc:chgData name="Lianna Hamby" userId="d2af6d89-ca1c-43c0-b84e-f9ffda6777fe" providerId="ADAL" clId="{68D50331-0C0A-4246-9D98-C7201241EC57}"/>
    <pc:docChg chg="modSld">
      <pc:chgData name="Lianna Hamby" userId="d2af6d89-ca1c-43c0-b84e-f9ffda6777fe" providerId="ADAL" clId="{68D50331-0C0A-4246-9D98-C7201241EC57}" dt="2024-03-20T19:00:03.859" v="8" actId="1076"/>
      <pc:docMkLst>
        <pc:docMk/>
      </pc:docMkLst>
      <pc:sldChg chg="modSp mod">
        <pc:chgData name="Lianna Hamby" userId="d2af6d89-ca1c-43c0-b84e-f9ffda6777fe" providerId="ADAL" clId="{68D50331-0C0A-4246-9D98-C7201241EC57}" dt="2024-03-20T19:00:03.859" v="8" actId="1076"/>
        <pc:sldMkLst>
          <pc:docMk/>
          <pc:sldMk cId="3116123088" sldId="256"/>
        </pc:sldMkLst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4" creationId="{2232511B-319B-6846-0C6E-A3E498D03B6B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5" creationId="{D383DA1A-C41F-3EBC-D20C-3015F6A346E4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6" creationId="{BC285E86-0AE5-26E7-3F91-524CB10B0160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7" creationId="{F216838E-8B7F-1252-6F8D-8B45D78DA99C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8" creationId="{FDC8AD36-85A9-54FE-04D6-A8E0FACF14A1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14" creationId="{17FA6B35-4A62-522E-E106-0219ACBE948E}"/>
          </ac:spMkLst>
        </pc:spChg>
        <pc:spChg chg="mod">
          <ac:chgData name="Lianna Hamby" userId="d2af6d89-ca1c-43c0-b84e-f9ffda6777fe" providerId="ADAL" clId="{68D50331-0C0A-4246-9D98-C7201241EC57}" dt="2024-03-20T18:59:05.012" v="1" actId="20577"/>
          <ac:spMkLst>
            <pc:docMk/>
            <pc:sldMk cId="3116123088" sldId="256"/>
            <ac:spMk id="20" creationId="{0E75BD88-2D37-A367-34D2-16BB7D2D4C40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23" creationId="{8BB777F9-077F-38FA-4922-15FD03D11B5E}"/>
          </ac:spMkLst>
        </pc:spChg>
        <pc:spChg chg="mod">
          <ac:chgData name="Lianna Hamby" userId="d2af6d89-ca1c-43c0-b84e-f9ffda6777fe" providerId="ADAL" clId="{68D50331-0C0A-4246-9D98-C7201241EC57}" dt="2024-03-20T18:59:14.038" v="4" actId="1076"/>
          <ac:spMkLst>
            <pc:docMk/>
            <pc:sldMk cId="3116123088" sldId="256"/>
            <ac:spMk id="24" creationId="{7068105D-9C57-23B4-FA41-6FB91B2E3E16}"/>
          </ac:spMkLst>
        </pc:spChg>
        <pc:spChg chg="mod">
          <ac:chgData name="Lianna Hamby" userId="d2af6d89-ca1c-43c0-b84e-f9ffda6777fe" providerId="ADAL" clId="{68D50331-0C0A-4246-9D98-C7201241EC57}" dt="2024-03-20T18:59:16.876" v="5" actId="20577"/>
          <ac:spMkLst>
            <pc:docMk/>
            <pc:sldMk cId="3116123088" sldId="256"/>
            <ac:spMk id="25" creationId="{B784B87C-F35E-67A8-04B5-E8B134171CAC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26" creationId="{6D327714-1FD5-3954-4235-C588643E3C41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29" creationId="{9C927914-9619-8E74-931D-0492587F5410}"/>
          </ac:spMkLst>
        </pc:spChg>
        <pc:spChg chg="mod">
          <ac:chgData name="Lianna Hamby" userId="d2af6d89-ca1c-43c0-b84e-f9ffda6777fe" providerId="ADAL" clId="{68D50331-0C0A-4246-9D98-C7201241EC57}" dt="2024-03-20T18:59:19.487" v="6" actId="20577"/>
          <ac:spMkLst>
            <pc:docMk/>
            <pc:sldMk cId="3116123088" sldId="256"/>
            <ac:spMk id="30" creationId="{AE62B96C-834B-3F6A-6ABA-34962D11937C}"/>
          </ac:spMkLst>
        </pc:spChg>
        <pc:spChg chg="mod">
          <ac:chgData name="Lianna Hamby" userId="d2af6d89-ca1c-43c0-b84e-f9ffda6777fe" providerId="ADAL" clId="{68D50331-0C0A-4246-9D98-C7201241EC57}" dt="2024-03-20T18:59:22.130" v="7" actId="20577"/>
          <ac:spMkLst>
            <pc:docMk/>
            <pc:sldMk cId="3116123088" sldId="256"/>
            <ac:spMk id="31" creationId="{9DC2B112-77AD-D10C-D329-253DC32C96FA}"/>
          </ac:spMkLst>
        </pc:spChg>
        <pc:spChg chg="mod">
          <ac:chgData name="Lianna Hamby" userId="d2af6d89-ca1c-43c0-b84e-f9ffda6777fe" providerId="ADAL" clId="{68D50331-0C0A-4246-9D98-C7201241EC57}" dt="2024-03-20T18:58:40.679" v="0" actId="1076"/>
          <ac:spMkLst>
            <pc:docMk/>
            <pc:sldMk cId="3116123088" sldId="256"/>
            <ac:spMk id="33" creationId="{6619B37E-31C3-3EAC-55E9-E97E16BBDC3A}"/>
          </ac:spMkLst>
        </pc:spChg>
        <pc:spChg chg="mod">
          <ac:chgData name="Lianna Hamby" userId="d2af6d89-ca1c-43c0-b84e-f9ffda6777fe" providerId="ADAL" clId="{68D50331-0C0A-4246-9D98-C7201241EC57}" dt="2024-03-20T19:00:03.859" v="8" actId="1076"/>
          <ac:spMkLst>
            <pc:docMk/>
            <pc:sldMk cId="3116123088" sldId="256"/>
            <ac:spMk id="37" creationId="{F45536E2-7578-DFE7-46E9-1AD59EB02221}"/>
          </ac:spMkLst>
        </pc:spChg>
        <pc:cxnChg chg="mod">
          <ac:chgData name="Lianna Hamby" userId="d2af6d89-ca1c-43c0-b84e-f9ffda6777fe" providerId="ADAL" clId="{68D50331-0C0A-4246-9D98-C7201241EC57}" dt="2024-03-20T18:58:40.679" v="0" actId="1076"/>
          <ac:cxnSpMkLst>
            <pc:docMk/>
            <pc:sldMk cId="3116123088" sldId="256"/>
            <ac:cxnSpMk id="10" creationId="{A07A0964-8333-A2A0-5CAB-1C1434815725}"/>
          </ac:cxnSpMkLst>
        </pc:cxnChg>
        <pc:cxnChg chg="mod">
          <ac:chgData name="Lianna Hamby" userId="d2af6d89-ca1c-43c0-b84e-f9ffda6777fe" providerId="ADAL" clId="{68D50331-0C0A-4246-9D98-C7201241EC57}" dt="2024-03-20T18:58:40.679" v="0" actId="1076"/>
          <ac:cxnSpMkLst>
            <pc:docMk/>
            <pc:sldMk cId="3116123088" sldId="256"/>
            <ac:cxnSpMk id="21" creationId="{9C013208-1A43-A58D-1D9C-44DFCC039EEC}"/>
          </ac:cxnSpMkLst>
        </pc:cxnChg>
        <pc:cxnChg chg="mod">
          <ac:chgData name="Lianna Hamby" userId="d2af6d89-ca1c-43c0-b84e-f9ffda6777fe" providerId="ADAL" clId="{68D50331-0C0A-4246-9D98-C7201241EC57}" dt="2024-03-20T18:58:40.679" v="0" actId="1076"/>
          <ac:cxnSpMkLst>
            <pc:docMk/>
            <pc:sldMk cId="3116123088" sldId="256"/>
            <ac:cxnSpMk id="22" creationId="{2FCD1F26-1F0D-783B-1050-887D2E0A36B6}"/>
          </ac:cxnSpMkLst>
        </pc:cxnChg>
        <pc:cxnChg chg="mod">
          <ac:chgData name="Lianna Hamby" userId="d2af6d89-ca1c-43c0-b84e-f9ffda6777fe" providerId="ADAL" clId="{68D50331-0C0A-4246-9D98-C7201241EC57}" dt="2024-03-20T18:58:40.679" v="0" actId="1076"/>
          <ac:cxnSpMkLst>
            <pc:docMk/>
            <pc:sldMk cId="3116123088" sldId="256"/>
            <ac:cxnSpMk id="27" creationId="{4740C232-7531-FAA6-4054-01465644CE48}"/>
          </ac:cxnSpMkLst>
        </pc:cxnChg>
        <pc:cxnChg chg="mod">
          <ac:chgData name="Lianna Hamby" userId="d2af6d89-ca1c-43c0-b84e-f9ffda6777fe" providerId="ADAL" clId="{68D50331-0C0A-4246-9D98-C7201241EC57}" dt="2024-03-20T18:58:40.679" v="0" actId="1076"/>
          <ac:cxnSpMkLst>
            <pc:docMk/>
            <pc:sldMk cId="3116123088" sldId="256"/>
            <ac:cxnSpMk id="28" creationId="{B31D8EFA-DD5E-1F03-3EB4-2CD30E955344}"/>
          </ac:cxnSpMkLst>
        </pc:cxnChg>
        <pc:cxnChg chg="mod">
          <ac:chgData name="Lianna Hamby" userId="d2af6d89-ca1c-43c0-b84e-f9ffda6777fe" providerId="ADAL" clId="{68D50331-0C0A-4246-9D98-C7201241EC57}" dt="2024-03-20T18:58:40.679" v="0" actId="1076"/>
          <ac:cxnSpMkLst>
            <pc:docMk/>
            <pc:sldMk cId="3116123088" sldId="256"/>
            <ac:cxnSpMk id="32" creationId="{3C61FD89-6213-7F96-D030-3A953A09F81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E2B4E-CC6B-C1AF-531C-6BEA30F30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703A0-1763-48F1-4D11-D79420A5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93B8E-EA61-5559-1608-E1ED1F3CE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DF8AB-E0D4-082A-BD74-1D71DA45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7B136-B42F-73AF-54A1-0FB1C2D54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C952E-3664-79EC-E71C-081E53DEB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72E98-381C-E854-15AC-55C096F31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08B76-83DB-FB4A-3B73-7F66CD748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1231A-9A68-2209-890B-33CA58C58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48D35-BF4D-7648-F56A-4237FA806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7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3867C5-9BD2-3771-6116-72C109B384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46002A-3C77-03D0-CBC5-9D8EF751C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B7C3F-D2E2-40A4-5BDF-61942761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C1AEE-5A98-93E8-DAD4-91DEAB15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3C7F7-35CA-5AD1-0FC4-A60DF6BBD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4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07DA-29ED-CDCE-FADA-4C3591D8C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B5B71-A54F-D4A6-15C7-0470DBC66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719C2-6DC2-341E-4F30-5604B4344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1DD28-E6BD-04EA-45FB-1A1D6DAD4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ECC72-E6D8-C7EB-593F-41B23D34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7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F3458-E0A4-E6C9-12B1-BB9468BFC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1A3FB-E68A-7768-4084-31CD59F73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E275F-B8E3-5121-76F5-D995FC59B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7E91C-582F-E61F-C546-38DCCC3A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7E199-7038-A384-60BD-6D2E6249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7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94007-E789-2868-BDDD-AB523D9C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56C8D-B444-6715-C694-307C576DAD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CC813E-A9A3-DCBF-9DAF-F06EDFCE2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3C45D-9254-1FBE-47BF-C76376EC2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8D1F5-8FFC-D3EA-13A3-C19468397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C7381D-775B-FD41-8B24-3ACD2E75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2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30CAE-92D6-2737-D8F8-1F3F28EBD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7370F-FDE7-4AD4-7AFC-BE7BA5704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489D3-B238-BCCD-11EE-C3468C900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EC82C6-EF60-BD5B-73E2-5C3727926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E6351C-1C94-2820-46BC-DCE46B1BFD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813530-FE58-637A-6F3C-445FC4D1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B46BA5-7CA0-2F7B-2358-6CAAF24A0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C5F5E9-D44D-6DA6-34F1-497652C6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5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F4DE5-B562-CC54-B1F6-9367E33EF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E93226-948E-C1BF-6096-535138E7D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6EF4C-912F-7786-F528-DBCCCAE0C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F0B7EA-3818-08E3-72E2-08B7479DB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1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2AED3-EFDC-BA4D-B575-79486B95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ABF3F7-C1C2-5863-9F96-465D8ACC3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6D67A-B83B-91E9-E488-9ADB7BCF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3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A7968-E878-CEA5-6808-F7BC8034E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29F78-DB1F-CE23-4F31-DE5347D0D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D0E88-A5B9-BC1B-85CC-E13A9766E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B3A2B-57BC-2899-4482-25B0144C0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0AD47-E0B0-2FC5-C1A6-3D151E30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9DA36-F02A-A9B1-572F-82D402E3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594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6D53A-5FF8-5AFD-D2C3-E6111E70C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E9EED5-A3B7-7083-CAC7-1490934BC7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65F1F-67D9-8BA2-07C5-B7EFF6537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B7845-AAF9-66C7-A902-8EF6FE29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1ACDB-0BDD-A541-1533-55C792611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3120F-FB2D-EFD1-89CC-E494599F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2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BF8351-8167-CA70-C5BF-98D0A43E5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7A3A4-53FA-FA87-41F7-F6B16FE83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C668A-C161-B002-7CB0-BF68F2B98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02B41-D708-4B86-B1C2-9E94046B1103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DB3BA-07C6-5DE3-A29E-18206A19E3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A4B11-1362-B2EE-2AAF-0B7565456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1A2B1-181B-437B-8C60-DD42BD7D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2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ofboise.org/media/18285/user-guide-create-a-planning-project_v20.pdf" TargetMode="External"/><Relationship Id="rId2" Type="http://schemas.openxmlformats.org/officeDocument/2006/relationships/hyperlink" Target="https://www.boiseartsandhistory.org/media/5963/2-mural-guidelines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ityofboise.org/departments/planning-and-development-services/planning/planning-a-project/applications/administrative-review/b3-certificate-of-appropriateness-minor/" TargetMode="External"/><Relationship Id="rId5" Type="http://schemas.openxmlformats.org/officeDocument/2006/relationships/hyperlink" Target="https://www.cityofboise.org/departments/planning-and-development-services/planning/planning-a-project/applications/administrative-review/b5-design-review-minor/" TargetMode="External"/><Relationship Id="rId4" Type="http://schemas.openxmlformats.org/officeDocument/2006/relationships/hyperlink" Target="https://www.cityofboise.org/departments/planning-and-development-services/planning/planning-a-project/applications/administrative-review/b13-zoning-certificat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32511B-319B-6846-0C6E-A3E498D03B6B}"/>
              </a:ext>
            </a:extLst>
          </p:cNvPr>
          <p:cNvSpPr txBox="1"/>
          <p:nvPr/>
        </p:nvSpPr>
        <p:spPr>
          <a:xfrm>
            <a:off x="1004885" y="1041412"/>
            <a:ext cx="203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Review the </a:t>
            </a:r>
            <a:r>
              <a:rPr lang="en-US" dirty="0">
                <a:solidFill>
                  <a:schemeClr val="accent1"/>
                </a:solidFill>
                <a:hlinkClick r:id="rId2"/>
              </a:rPr>
              <a:t>Public Mural Guidelines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83DA1A-C41F-3EBC-D20C-3015F6A346E4}"/>
              </a:ext>
            </a:extLst>
          </p:cNvPr>
          <p:cNvSpPr txBox="1"/>
          <p:nvPr/>
        </p:nvSpPr>
        <p:spPr>
          <a:xfrm>
            <a:off x="1004885" y="2434770"/>
            <a:ext cx="20320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Gather all necessary 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</a:rPr>
              <a:t>application materials</a:t>
            </a:r>
            <a:r>
              <a:rPr lang="en-US" dirty="0"/>
              <a:t>.</a:t>
            </a:r>
          </a:p>
          <a:p>
            <a:pPr algn="ctr"/>
            <a:endParaRPr lang="en-US" sz="1100" dirty="0"/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285E86-0AE5-26E7-3F91-524CB10B0160}"/>
              </a:ext>
            </a:extLst>
          </p:cNvPr>
          <p:cNvSpPr txBox="1"/>
          <p:nvPr/>
        </p:nvSpPr>
        <p:spPr>
          <a:xfrm>
            <a:off x="1004885" y="535278"/>
            <a:ext cx="20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PREPARATION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16838E-8B7F-1252-6F8D-8B45D78DA99C}"/>
              </a:ext>
            </a:extLst>
          </p:cNvPr>
          <p:cNvSpPr txBox="1"/>
          <p:nvPr/>
        </p:nvSpPr>
        <p:spPr>
          <a:xfrm>
            <a:off x="3612836" y="535278"/>
            <a:ext cx="20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SUBMISSION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C8AD36-85A9-54FE-04D6-A8E0FACF14A1}"/>
              </a:ext>
            </a:extLst>
          </p:cNvPr>
          <p:cNvSpPr txBox="1"/>
          <p:nvPr/>
        </p:nvSpPr>
        <p:spPr>
          <a:xfrm>
            <a:off x="3036885" y="996050"/>
            <a:ext cx="30471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Create a </a:t>
            </a:r>
            <a:r>
              <a:rPr lang="en-US" dirty="0">
                <a:hlinkClick r:id="rId3"/>
              </a:rPr>
              <a:t>Planning Project</a:t>
            </a:r>
            <a:r>
              <a:rPr lang="en-US" dirty="0"/>
              <a:t> online and complete the Early Assistance and Concept Review pre-submittal steps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07A0964-8333-A2A0-5CAB-1C1434815725}"/>
              </a:ext>
            </a:extLst>
          </p:cNvPr>
          <p:cNvCxnSpPr/>
          <p:nvPr/>
        </p:nvCxnSpPr>
        <p:spPr>
          <a:xfrm>
            <a:off x="2020885" y="2065438"/>
            <a:ext cx="0" cy="3693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7FA6B35-4A62-522E-E106-0219ACBE948E}"/>
              </a:ext>
            </a:extLst>
          </p:cNvPr>
          <p:cNvSpPr txBox="1"/>
          <p:nvPr/>
        </p:nvSpPr>
        <p:spPr>
          <a:xfrm>
            <a:off x="2653351" y="2548404"/>
            <a:ext cx="4025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Planning staff will determine the appropriate application type:</a:t>
            </a:r>
          </a:p>
          <a:p>
            <a:pPr algn="ctr"/>
            <a:r>
              <a:rPr lang="en-US" dirty="0">
                <a:hlinkClick r:id="rId4"/>
              </a:rPr>
              <a:t>Zoning Certificate</a:t>
            </a:r>
            <a:endParaRPr lang="en-US" dirty="0"/>
          </a:p>
          <a:p>
            <a:pPr algn="ctr"/>
            <a:r>
              <a:rPr lang="en-US" dirty="0">
                <a:hlinkClick r:id="rId5"/>
              </a:rPr>
              <a:t>Design Review</a:t>
            </a:r>
            <a:endParaRPr lang="en-US" dirty="0"/>
          </a:p>
          <a:p>
            <a:pPr algn="ctr"/>
            <a:r>
              <a:rPr lang="en-US" dirty="0">
                <a:hlinkClick r:id="rId6"/>
              </a:rPr>
              <a:t>Certificate of Appropriateness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75BD88-2D37-A367-34D2-16BB7D2D4C40}"/>
              </a:ext>
            </a:extLst>
          </p:cNvPr>
          <p:cNvSpPr txBox="1"/>
          <p:nvPr/>
        </p:nvSpPr>
        <p:spPr>
          <a:xfrm>
            <a:off x="3272811" y="4522556"/>
            <a:ext cx="271205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Complete the application form, submit all necessary 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</a:rPr>
              <a:t>application materials</a:t>
            </a:r>
            <a:r>
              <a:rPr lang="en-US" dirty="0"/>
              <a:t> and pay the application fee. </a:t>
            </a:r>
          </a:p>
          <a:p>
            <a:pPr algn="ctr"/>
            <a:endParaRPr lang="en-US" sz="11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C013208-1A43-A58D-1D9C-44DFCC039EEC}"/>
              </a:ext>
            </a:extLst>
          </p:cNvPr>
          <p:cNvCxnSpPr/>
          <p:nvPr/>
        </p:nvCxnSpPr>
        <p:spPr>
          <a:xfrm>
            <a:off x="4631436" y="2181265"/>
            <a:ext cx="0" cy="3693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FCD1F26-1F0D-783B-1050-887D2E0A36B6}"/>
              </a:ext>
            </a:extLst>
          </p:cNvPr>
          <p:cNvCxnSpPr/>
          <p:nvPr/>
        </p:nvCxnSpPr>
        <p:spPr>
          <a:xfrm>
            <a:off x="4648569" y="4102096"/>
            <a:ext cx="0" cy="3693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BB777F9-077F-38FA-4922-15FD03D11B5E}"/>
              </a:ext>
            </a:extLst>
          </p:cNvPr>
          <p:cNvSpPr txBox="1"/>
          <p:nvPr/>
        </p:nvSpPr>
        <p:spPr>
          <a:xfrm>
            <a:off x="6387773" y="569273"/>
            <a:ext cx="20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REVIEW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68105D-9C57-23B4-FA41-6FB91B2E3E16}"/>
              </a:ext>
            </a:extLst>
          </p:cNvPr>
          <p:cNvSpPr txBox="1"/>
          <p:nvPr/>
        </p:nvSpPr>
        <p:spPr>
          <a:xfrm>
            <a:off x="6335363" y="1035732"/>
            <a:ext cx="2306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Planning staff reviews applications primarily for location.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84B87C-F35E-67A8-04B5-E8B134171CAC}"/>
              </a:ext>
            </a:extLst>
          </p:cNvPr>
          <p:cNvSpPr txBox="1"/>
          <p:nvPr/>
        </p:nvSpPr>
        <p:spPr>
          <a:xfrm>
            <a:off x="6370944" y="2554035"/>
            <a:ext cx="21742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Arts &amp; History staff reviews applications primarily for mural content and quality.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D327714-1FD5-3954-4235-C588643E3C41}"/>
              </a:ext>
            </a:extLst>
          </p:cNvPr>
          <p:cNvSpPr txBox="1"/>
          <p:nvPr/>
        </p:nvSpPr>
        <p:spPr>
          <a:xfrm>
            <a:off x="6132737" y="4266663"/>
            <a:ext cx="2712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Decision issued with any relevant conditions. A decision is final if no appeal is received within 10-days of the decision being issued.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740C232-7531-FAA6-4054-01465644CE48}"/>
              </a:ext>
            </a:extLst>
          </p:cNvPr>
          <p:cNvCxnSpPr/>
          <p:nvPr/>
        </p:nvCxnSpPr>
        <p:spPr>
          <a:xfrm>
            <a:off x="7458063" y="2051097"/>
            <a:ext cx="0" cy="3693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31D8EFA-DD5E-1F03-3EB4-2CD30E955344}"/>
              </a:ext>
            </a:extLst>
          </p:cNvPr>
          <p:cNvCxnSpPr/>
          <p:nvPr/>
        </p:nvCxnSpPr>
        <p:spPr>
          <a:xfrm>
            <a:off x="7458062" y="3819223"/>
            <a:ext cx="0" cy="3693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C927914-9619-8E74-931D-0492587F5410}"/>
              </a:ext>
            </a:extLst>
          </p:cNvPr>
          <p:cNvSpPr txBox="1"/>
          <p:nvPr/>
        </p:nvSpPr>
        <p:spPr>
          <a:xfrm>
            <a:off x="8794646" y="569273"/>
            <a:ext cx="20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IMPLEMENTATION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62B96C-834B-3F6A-6ABA-34962D11937C}"/>
              </a:ext>
            </a:extLst>
          </p:cNvPr>
          <p:cNvSpPr txBox="1"/>
          <p:nvPr/>
        </p:nvSpPr>
        <p:spPr>
          <a:xfrm>
            <a:off x="8794646" y="1041412"/>
            <a:ext cx="203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Mural is painted and/or installed.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C2B112-77AD-D10C-D329-253DC32C96FA}"/>
              </a:ext>
            </a:extLst>
          </p:cNvPr>
          <p:cNvSpPr txBox="1"/>
          <p:nvPr/>
        </p:nvSpPr>
        <p:spPr>
          <a:xfrm>
            <a:off x="8723527" y="2434229"/>
            <a:ext cx="21742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Applicant will professionally document mural and provide to Arts &amp; History staff for Boise Mural Registry.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C61FD89-6213-7F96-D030-3A953A09F81C}"/>
              </a:ext>
            </a:extLst>
          </p:cNvPr>
          <p:cNvCxnSpPr/>
          <p:nvPr/>
        </p:nvCxnSpPr>
        <p:spPr>
          <a:xfrm>
            <a:off x="9779824" y="1861044"/>
            <a:ext cx="0" cy="3693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6619B37E-31C3-3EAC-55E9-E97E16BBDC3A}"/>
              </a:ext>
            </a:extLst>
          </p:cNvPr>
          <p:cNvSpPr txBox="1"/>
          <p:nvPr/>
        </p:nvSpPr>
        <p:spPr>
          <a:xfrm>
            <a:off x="3371964" y="6236944"/>
            <a:ext cx="2712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*Submit materials including property owner info, artist info, and mural design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45536E2-7578-DFE7-46E9-1AD59EB02221}"/>
              </a:ext>
            </a:extLst>
          </p:cNvPr>
          <p:cNvSpPr txBox="1"/>
          <p:nvPr/>
        </p:nvSpPr>
        <p:spPr>
          <a:xfrm>
            <a:off x="6676643" y="6236943"/>
            <a:ext cx="1849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*Staff review may take up to two weeks</a:t>
            </a:r>
          </a:p>
        </p:txBody>
      </p:sp>
    </p:spTree>
    <p:extLst>
      <p:ext uri="{BB962C8B-B14F-4D97-AF65-F5344CB8AC3E}">
        <p14:creationId xmlns:p14="http://schemas.microsoft.com/office/powerpoint/2010/main" val="3116123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156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Lianna Hamby</dc:creator>
  <cp:lastModifiedBy>Lianna Hamby</cp:lastModifiedBy>
  <cp:revision>3</cp:revision>
  <dcterms:created xsi:type="dcterms:W3CDTF">2024-03-19T17:42:15Z</dcterms:created>
  <dcterms:modified xsi:type="dcterms:W3CDTF">2024-04-15T15:27:19Z</dcterms:modified>
</cp:coreProperties>
</file>